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64" r:id="rId3"/>
  </p:sldIdLst>
  <p:sldSz cx="25199975" cy="46799500"/>
  <p:notesSz cx="9144000" cy="6858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14790" userDrawn="1">
          <p15:clr>
            <a:srgbClr val="A4A3A4"/>
          </p15:clr>
        </p15:guide>
        <p15:guide id="2" pos="7858" userDrawn="1">
          <p15:clr>
            <a:srgbClr val="A4A3A4"/>
          </p15:clr>
        </p15:guide>
        <p15:guide id="3" orient="horz" pos="141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4780"/>
    <a:srgbClr val="E6E6E6"/>
    <a:srgbClr val="FFFF00"/>
    <a:srgbClr val="B8DFE3"/>
    <a:srgbClr val="DCDCDC"/>
    <a:srgbClr val="F0F0F0"/>
    <a:srgbClr val="FFFFFF"/>
    <a:srgbClr val="0C47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998"/>
    <p:restoredTop sz="94660"/>
  </p:normalViewPr>
  <p:slideViewPr>
    <p:cSldViewPr snapToGrid="0" showGuides="1">
      <p:cViewPr>
        <p:scale>
          <a:sx n="25" d="100"/>
          <a:sy n="25" d="100"/>
        </p:scale>
        <p:origin x="3053" y="-1618"/>
      </p:cViewPr>
      <p:guideLst>
        <p:guide orient="horz" pos="14790"/>
        <p:guide pos="7858"/>
        <p:guide orient="horz" pos="14122"/>
      </p:guideLst>
    </p:cSldViewPr>
  </p:slideViewPr>
  <p:notesTextViewPr>
    <p:cViewPr>
      <p:scale>
        <a:sx n="3" d="2"/>
        <a:sy n="3" d="2"/>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9317"/>
          </a:xfrm>
          <a:prstGeom prst="rect">
            <a:avLst/>
          </a:prstGeom>
        </p:spPr>
        <p:txBody>
          <a:bodyPr vert="horz" lIns="91440" tIns="45720" rIns="91440" bIns="45720" rtlCol="0"/>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 name="日期占位符 2"/>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3EB7E005-8336-4DB2-97E7-89E17F6BA5A8}" type="datetimeFigureOut">
              <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页脚占位符 3"/>
          <p:cNvSpPr>
            <a:spLocks noGrp="1"/>
          </p:cNvSpPr>
          <p:nvPr>
            <p:ph type="ftr" sz="quarter" idx="2"/>
          </p:nvPr>
        </p:nvSpPr>
        <p:spPr>
          <a:xfrm>
            <a:off x="0" y="8684684"/>
            <a:ext cx="2971800" cy="45931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3"/>
          </p:nvPr>
        </p:nvSpPr>
        <p:spPr>
          <a:xfrm>
            <a:off x="3885010" y="8684684"/>
            <a:ext cx="2971800" cy="459317"/>
          </a:xfrm>
          <a:prstGeom prst="rect">
            <a:avLst/>
          </a:prstGeom>
        </p:spPr>
        <p:txBody>
          <a:bodyPr vert="horz" wrap="square" lIns="91440" tIns="45720" rIns="91440" bIns="45720" numCol="1" anchor="b" anchorCtr="0" compatLnSpc="1"/>
          <a:p>
            <a:pPr lvl="0" algn="r" eaLnBrk="1" fontAlgn="base" hangingPunct="1">
              <a:buNone/>
            </a:pPr>
            <a:fld id="{9A0DB2DC-4C9A-4742-B13C-FB6460FD3503}" type="slidenum">
              <a:rPr lang="zh-CN" altLang="en-US" sz="1600" strike="noStrike" noProof="1" dirty="0">
                <a:latin typeface="微软雅黑" panose="020B0503020204020204" pitchFamily="34" charset="-122"/>
                <a:ea typeface="微软雅黑" panose="020B0503020204020204" pitchFamily="34" charset="-122"/>
                <a:cs typeface="+mn-cs"/>
              </a:rPr>
            </a:fld>
            <a:endParaRPr lang="zh-CN" altLang="en-US" sz="1600" strike="noStrike" noProof="1" dirty="0">
              <a:latin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9317"/>
          </a:xfrm>
          <a:prstGeom prst="rect">
            <a:avLst/>
          </a:prstGeom>
        </p:spPr>
        <p:txBody>
          <a:bodyPr vert="horz" lIns="91440" tIns="45720" rIns="91440" bIns="45720" rtlCol="0"/>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 name="日期占位符 2"/>
          <p:cNvSpPr>
            <a:spLocks noGrp="1"/>
          </p:cNvSpPr>
          <p:nvPr>
            <p:ph type="dt" idx="1"/>
          </p:nvPr>
        </p:nvSpPr>
        <p:spPr>
          <a:xfrm>
            <a:off x="3885010" y="0"/>
            <a:ext cx="2971800" cy="459317"/>
          </a:xfrm>
          <a:prstGeom prst="rect">
            <a:avLst/>
          </a:prstGeom>
        </p:spPr>
        <p:txBody>
          <a:bodyPr vert="horz" lIns="91440" tIns="45720" rIns="91440" bIns="45720" rtlCol="0"/>
          <a:lstStyle>
            <a:lvl1pPr algn="r"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2A3C5353-9AEE-4598-920F-AC4DBB684173}"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幻灯片图像占位符 3"/>
          <p:cNvSpPr>
            <a:spLocks noGrp="1" noRot="1" noChangeAspect="1"/>
          </p:cNvSpPr>
          <p:nvPr>
            <p:ph type="sldImg" idx="2"/>
          </p:nvPr>
        </p:nvSpPr>
        <p:spPr>
          <a:xfrm>
            <a:off x="2597150" y="1143000"/>
            <a:ext cx="16637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备注占位符 4"/>
          <p:cNvSpPr>
            <a:spLocks noGrp="1"/>
          </p:cNvSpPr>
          <p:nvPr>
            <p:ph type="body" sz="quarter" idx="3"/>
          </p:nvPr>
        </p:nvSpPr>
        <p:spPr>
          <a:xfrm>
            <a:off x="685800" y="4400551"/>
            <a:ext cx="5486400" cy="3600451"/>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单击此处编辑母版文本样式</a:t>
            </a: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第二级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第三级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第四级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第五级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 name="页脚占位符 5"/>
          <p:cNvSpPr>
            <a:spLocks noGrp="1"/>
          </p:cNvSpPr>
          <p:nvPr>
            <p:ph type="ftr" sz="quarter" idx="4"/>
          </p:nvPr>
        </p:nvSpPr>
        <p:spPr>
          <a:xfrm>
            <a:off x="0" y="8684684"/>
            <a:ext cx="2971800" cy="45931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灯片编号占位符 6"/>
          <p:cNvSpPr>
            <a:spLocks noGrp="1"/>
          </p:cNvSpPr>
          <p:nvPr>
            <p:ph type="sldNum" sz="quarter" idx="5"/>
          </p:nvPr>
        </p:nvSpPr>
        <p:spPr>
          <a:xfrm>
            <a:off x="3885010" y="8684684"/>
            <a:ext cx="2971800" cy="459317"/>
          </a:xfrm>
          <a:prstGeom prst="rect">
            <a:avLst/>
          </a:prstGeom>
        </p:spPr>
        <p:txBody>
          <a:bodyPr vert="horz" wrap="square" lIns="91440" tIns="45720" rIns="91440" bIns="45720" numCol="1" anchor="b" anchorCtr="0" compatLnSpc="1"/>
          <a:p>
            <a:pPr lvl="0" algn="r" eaLnBrk="1" fontAlgn="base" hangingPunct="1">
              <a:buNone/>
            </a:pPr>
            <a:fld id="{9A0DB2DC-4C9A-4742-B13C-FB6460FD3503}" type="slidenum">
              <a:rPr lang="zh-CN" altLang="en-US" sz="1200" strike="noStrike" noProof="1" dirty="0">
                <a:latin typeface="微软雅黑" panose="020B0503020204020204" pitchFamily="34" charset="-122"/>
                <a:ea typeface="微软雅黑" panose="020B0503020204020204" pitchFamily="34" charset="-122"/>
                <a:cs typeface="+mn-cs"/>
              </a:rPr>
            </a:fld>
            <a:endParaRPr lang="zh-CN" altLang="en-US" sz="1200" strike="noStrike" noProof="1" dirty="0">
              <a:latin typeface="微软雅黑" panose="020B0503020204020204" pitchFamily="34"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幻灯片图像占位符 1"/>
          <p:cNvSpPr>
            <a:spLocks noGrp="1" noRot="1" noChangeAspect="1" noTextEdit="1"/>
          </p:cNvSpPr>
          <p:nvPr>
            <p:ph type="sldImg"/>
          </p:nvPr>
        </p:nvSpPr>
        <p:spPr>
          <a:ln>
            <a:solidFill>
              <a:srgbClr val="000000"/>
            </a:solidFill>
            <a:miter/>
          </a:ln>
        </p:spPr>
      </p:sp>
      <p:sp>
        <p:nvSpPr>
          <p:cNvPr id="5122" name="备注占位符 2"/>
          <p:cNvSpPr>
            <a:spLocks noGrp="1"/>
          </p:cNvSpPr>
          <p:nvPr>
            <p:ph type="body"/>
          </p:nvPr>
        </p:nvSpPr>
        <p:spPr>
          <a:xfrm>
            <a:off x="685800" y="4400551"/>
            <a:ext cx="5486400" cy="3600449"/>
          </a:xfrm>
          <a:noFill/>
          <a:ln>
            <a:noFill/>
          </a:ln>
        </p:spPr>
        <p:txBody>
          <a:bodyPr wrap="square" lIns="91440" tIns="45720" rIns="91440" bIns="45720" anchor="t" anchorCtr="0"/>
          <a:p>
            <a:pPr lvl="0" eaLnBrk="1" hangingPunct="1">
              <a:spcBef>
                <a:spcPct val="0"/>
              </a:spcBef>
            </a:pPr>
            <a:endParaRPr lang="zh-CN" altLang="en-US" dirty="0"/>
          </a:p>
        </p:txBody>
      </p:sp>
      <p:sp>
        <p:nvSpPr>
          <p:cNvPr id="5123" name="灯片编号占位符 3"/>
          <p:cNvSpPr txBox="1">
            <a:spLocks noGrp="1"/>
          </p:cNvSpPr>
          <p:nvPr>
            <p:ph type="sldNum" sz="quarter"/>
          </p:nvPr>
        </p:nvSpPr>
        <p:spPr>
          <a:xfrm>
            <a:off x="3885010" y="8684684"/>
            <a:ext cx="2971800" cy="459316"/>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200" dirty="0">
                <a:latin typeface="微软雅黑" panose="020B0503020204020204" pitchFamily="34" charset="-122"/>
              </a:rPr>
            </a:fld>
            <a:endParaRPr lang="zh-CN" altLang="en-US" sz="1200" dirty="0">
              <a:latin typeface="微软雅黑" panose="020B0503020204020204"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84599" y="17662810"/>
            <a:ext cx="22430805" cy="6136048"/>
          </a:xfrm>
        </p:spPr>
        <p:txBody>
          <a:bodyPr rIns="25400" anchor="t"/>
          <a:lstStyle>
            <a:lvl1pPr algn="ctr">
              <a:defRPr sz="14880" b="0" spc="600">
                <a:effectLst>
                  <a:outerShdw blurRad="38100" dist="38100" dir="2700000" algn="tl">
                    <a:srgbClr val="000000">
                      <a:alpha val="43137"/>
                    </a:srgbClr>
                  </a:outerShdw>
                </a:effectLst>
              </a:defRPr>
            </a:lvl1pPr>
          </a:lstStyle>
          <a:p>
            <a:pPr fontAlgn="base"/>
            <a:r>
              <a:rPr lang="zh-CN" altLang="en-US" sz="14880" strike="noStrike" noProof="1"/>
              <a:t>单击此处编辑母版标题样式</a:t>
            </a:r>
            <a:endParaRPr lang="zh-CN" altLang="en-US" strike="noStrike" noProof="1"/>
          </a:p>
        </p:txBody>
      </p:sp>
      <p:sp>
        <p:nvSpPr>
          <p:cNvPr id="3" name="副标题 2"/>
          <p:cNvSpPr>
            <a:spLocks noGrp="1"/>
          </p:cNvSpPr>
          <p:nvPr>
            <p:ph type="subTitle" idx="1"/>
          </p:nvPr>
        </p:nvSpPr>
        <p:spPr>
          <a:xfrm>
            <a:off x="1384599" y="24336001"/>
            <a:ext cx="22430805" cy="6489655"/>
          </a:xfrm>
        </p:spPr>
        <p:txBody>
          <a:bodyPr tIns="38100" rIns="76200" bIns="38100">
            <a:noAutofit/>
          </a:bodyPr>
          <a:lstStyle>
            <a:lvl1pPr marL="0" indent="0" algn="ctr" eaLnBrk="1" fontAlgn="auto" latinLnBrk="0" hangingPunct="1">
              <a:lnSpc>
                <a:spcPct val="100000"/>
              </a:lnSpc>
              <a:buNone/>
              <a:defRPr sz="6615" u="none" strike="noStrike" kern="1200" cap="none" spc="200" normalizeH="0" baseline="0">
                <a:solidFill>
                  <a:schemeClr val="tx1"/>
                </a:solidFill>
                <a:uFillTx/>
              </a:defRPr>
            </a:lvl1pPr>
            <a:lvl2pPr marL="1259840" indent="0" algn="ctr">
              <a:buNone/>
              <a:defRPr sz="5510"/>
            </a:lvl2pPr>
            <a:lvl3pPr marL="2520315" indent="0" algn="ctr">
              <a:buNone/>
              <a:defRPr sz="4960"/>
            </a:lvl3pPr>
            <a:lvl4pPr marL="3780155" indent="0" algn="ctr">
              <a:buNone/>
              <a:defRPr sz="4410"/>
            </a:lvl4pPr>
            <a:lvl5pPr marL="5039995" indent="0" algn="ctr">
              <a:buNone/>
              <a:defRPr sz="4410"/>
            </a:lvl5pPr>
            <a:lvl6pPr marL="6299835" indent="0" algn="ctr">
              <a:buNone/>
              <a:defRPr sz="4410"/>
            </a:lvl6pPr>
            <a:lvl7pPr marL="7560310" indent="0" algn="ctr">
              <a:buNone/>
              <a:defRPr sz="4410"/>
            </a:lvl7pPr>
            <a:lvl8pPr marL="8820150" indent="0" algn="ctr">
              <a:buNone/>
              <a:defRPr sz="4410"/>
            </a:lvl8pPr>
            <a:lvl9pPr marL="10079990" indent="0" algn="ctr">
              <a:buNone/>
              <a:defRPr sz="4410"/>
            </a:lvl9pPr>
          </a:lstStyle>
          <a:p>
            <a:pPr fontAlgn="auto"/>
            <a:r>
              <a:rPr lang="zh-CN" altLang="en-US" sz="6615"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32"/>
            <a:ext cx="22430805" cy="4422047"/>
          </a:xfrm>
        </p:spPr>
        <p:txBody>
          <a:bodyPr/>
          <a:lstStyle>
            <a:lvl1pPr marL="0" marR="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内容占位符 2"/>
          <p:cNvSpPr>
            <a:spLocks noGrp="1"/>
          </p:cNvSpPr>
          <p:nvPr>
            <p:ph idx="1"/>
          </p:nvPr>
        </p:nvSpPr>
        <p:spPr>
          <a:xfrm>
            <a:off x="1384599" y="8844095"/>
            <a:ext cx="22430805" cy="34402948"/>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384698" y="25991334"/>
            <a:ext cx="22430805" cy="4264034"/>
          </a:xfrm>
        </p:spPr>
        <p:txBody>
          <a:bodyPr rIns="63500" anchor="t"/>
          <a:lstStyle>
            <a:lvl1pPr>
              <a:defRPr sz="9920" b="0" u="none" strike="noStrike" kern="1200" cap="none" spc="300" normalizeH="0">
                <a:solidFill>
                  <a:schemeClr val="tx1"/>
                </a:solidFill>
                <a:effectLst>
                  <a:outerShdw blurRad="38100" dist="38100" dir="2700000" algn="tl">
                    <a:srgbClr val="000000">
                      <a:alpha val="43137"/>
                    </a:srgbClr>
                  </a:outerShdw>
                </a:effectLst>
                <a:uFillTx/>
              </a:defRPr>
            </a:lvl1pPr>
          </a:lstStyle>
          <a:p>
            <a:pPr fontAlgn="base"/>
            <a:r>
              <a:rPr lang="zh-CN" altLang="en-US" sz="9920" strike="noStrike" noProof="1"/>
              <a:t>单击此处编辑母版标题样式</a:t>
            </a:r>
            <a:endParaRPr lang="zh-CN" altLang="en-US" strike="noStrike" noProof="1"/>
          </a:p>
        </p:txBody>
      </p:sp>
      <p:sp>
        <p:nvSpPr>
          <p:cNvPr id="3" name="文本占位符 2"/>
          <p:cNvSpPr>
            <a:spLocks noGrp="1"/>
          </p:cNvSpPr>
          <p:nvPr>
            <p:ph type="body" idx="1"/>
          </p:nvPr>
        </p:nvSpPr>
        <p:spPr>
          <a:xfrm>
            <a:off x="1384687" y="30788334"/>
            <a:ext cx="22430805" cy="7356328"/>
          </a:xfrm>
        </p:spPr>
        <p:txBody>
          <a:bodyPr tIns="38100" rIns="76200" bIns="38100">
            <a:noAutofit/>
          </a:bodyPr>
          <a:lstStyle>
            <a:lvl1pPr marL="0" indent="0" eaLnBrk="1" fontAlgn="auto" latinLnBrk="0" hangingPunct="1">
              <a:buNone/>
              <a:defRPr kumimoji="0" lang="zh-CN" altLang="en-US" sz="4410" b="0" i="0" u="none" strike="noStrike" kern="1200" cap="none" spc="150" normalizeH="0" baseline="0" noProof="1">
                <a:solidFill>
                  <a:schemeClr val="tx1"/>
                </a:solidFill>
                <a:uFillTx/>
                <a:latin typeface="+mn-lt"/>
                <a:ea typeface="+mn-ea"/>
                <a:cs typeface="+mn-cs"/>
                <a:sym typeface="+mn-ea"/>
              </a:defRPr>
            </a:lvl1pPr>
            <a:lvl2pPr marL="1259840" indent="0">
              <a:buNone/>
              <a:defRPr sz="5510">
                <a:solidFill>
                  <a:schemeClr val="tx1">
                    <a:tint val="75000"/>
                  </a:schemeClr>
                </a:solidFill>
              </a:defRPr>
            </a:lvl2pPr>
            <a:lvl3pPr marL="2520315" indent="0">
              <a:buNone/>
              <a:defRPr sz="4960">
                <a:solidFill>
                  <a:schemeClr val="tx1">
                    <a:tint val="75000"/>
                  </a:schemeClr>
                </a:solidFill>
              </a:defRPr>
            </a:lvl3pPr>
            <a:lvl4pPr marL="3780155" indent="0">
              <a:buNone/>
              <a:defRPr sz="4410">
                <a:solidFill>
                  <a:schemeClr val="tx1">
                    <a:tint val="75000"/>
                  </a:schemeClr>
                </a:solidFill>
              </a:defRPr>
            </a:lvl4pPr>
            <a:lvl5pPr marL="5039995" indent="0">
              <a:buNone/>
              <a:defRPr sz="4410">
                <a:solidFill>
                  <a:schemeClr val="tx1">
                    <a:tint val="75000"/>
                  </a:schemeClr>
                </a:solidFill>
              </a:defRPr>
            </a:lvl5pPr>
            <a:lvl6pPr marL="6299835" indent="0">
              <a:buNone/>
              <a:defRPr sz="4410">
                <a:solidFill>
                  <a:schemeClr val="tx1">
                    <a:tint val="75000"/>
                  </a:schemeClr>
                </a:solidFill>
              </a:defRPr>
            </a:lvl6pPr>
            <a:lvl7pPr marL="7560310" indent="0">
              <a:buNone/>
              <a:defRPr sz="4410">
                <a:solidFill>
                  <a:schemeClr val="tx1">
                    <a:tint val="75000"/>
                  </a:schemeClr>
                </a:solidFill>
              </a:defRPr>
            </a:lvl7pPr>
            <a:lvl8pPr marL="8820150" indent="0">
              <a:buNone/>
              <a:defRPr sz="4410">
                <a:solidFill>
                  <a:schemeClr val="tx1">
                    <a:tint val="75000"/>
                  </a:schemeClr>
                </a:solidFill>
              </a:defRPr>
            </a:lvl8pPr>
            <a:lvl9pPr marL="10079990" indent="0">
              <a:buNone/>
              <a:defRPr sz="4410">
                <a:solidFill>
                  <a:schemeClr val="tx1">
                    <a:tint val="75000"/>
                  </a:schemeClr>
                </a:solidFill>
              </a:defRPr>
            </a:lvl9pPr>
          </a:lstStyle>
          <a:p>
            <a:pPr lvl="0" fontAlgn="auto"/>
            <a:r>
              <a:rPr lang="zh-CN" altLang="en-US" sz="4410"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32"/>
            <a:ext cx="22430805" cy="4422047"/>
          </a:xfrm>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1384698" y="8844095"/>
            <a:ext cx="10920087" cy="34393702"/>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4" name="内容占位符 3"/>
          <p:cNvSpPr>
            <a:spLocks noGrp="1"/>
          </p:cNvSpPr>
          <p:nvPr>
            <p:ph sz="half" idx="2"/>
          </p:nvPr>
        </p:nvSpPr>
        <p:spPr>
          <a:xfrm>
            <a:off x="12895317" y="8844095"/>
            <a:ext cx="10920087" cy="34393702"/>
          </a:xfrm>
        </p:spPr>
        <p:txBody>
          <a:bodyPr>
            <a:noAutofit/>
          </a:bodyPr>
          <a:lstStyle>
            <a:lvl1pPr>
              <a:defRPr sz="4410">
                <a:solidFill>
                  <a:schemeClr val="tx1">
                    <a:lumMod val="75000"/>
                    <a:lumOff val="25000"/>
                  </a:schemeClr>
                </a:solidFill>
              </a:defRPr>
            </a:lvl1pPr>
            <a:lvl2pPr>
              <a:defRPr sz="4410">
                <a:solidFill>
                  <a:schemeClr val="tx1">
                    <a:lumMod val="75000"/>
                    <a:lumOff val="25000"/>
                  </a:schemeClr>
                </a:solidFill>
              </a:defRPr>
            </a:lvl2pPr>
            <a:lvl3pPr>
              <a:defRPr sz="4410">
                <a:solidFill>
                  <a:schemeClr val="tx1">
                    <a:lumMod val="75000"/>
                    <a:lumOff val="25000"/>
                  </a:schemeClr>
                </a:solidFill>
              </a:defRPr>
            </a:lvl3pPr>
            <a:lvl4pPr>
              <a:defRPr sz="4410">
                <a:solidFill>
                  <a:schemeClr val="tx1">
                    <a:lumMod val="75000"/>
                    <a:lumOff val="25000"/>
                  </a:schemeClr>
                </a:solidFill>
              </a:defRPr>
            </a:lvl4pPr>
            <a:lvl5pPr>
              <a:defRPr sz="4410">
                <a:solidFill>
                  <a:schemeClr val="tx1">
                    <a:lumMod val="75000"/>
                    <a:lumOff val="25000"/>
                  </a:schemeClr>
                </a:solidFill>
              </a:defRPr>
            </a:lvl5pPr>
          </a:lstStyle>
          <a:p>
            <a:pPr lvl="0" fontAlgn="base"/>
            <a:r>
              <a:rPr lang="zh-CN" altLang="en-US" sz="4410" strike="noStrike" noProof="1"/>
              <a:t>单击此处编辑母版文本样式</a:t>
            </a:r>
            <a:endParaRPr lang="zh-CN" altLang="en-US" strike="noStrike" noProof="1"/>
          </a:p>
          <a:p>
            <a:pPr lvl="1" fontAlgn="base"/>
            <a:r>
              <a:rPr lang="zh-CN" altLang="en-US" sz="4410" strike="noStrike" noProof="1"/>
              <a:t>第二级</a:t>
            </a:r>
            <a:endParaRPr lang="zh-CN" altLang="en-US" strike="noStrike" noProof="1"/>
          </a:p>
          <a:p>
            <a:pPr lvl="2" fontAlgn="base"/>
            <a:r>
              <a:rPr lang="zh-CN" altLang="en-US" sz="4410" strike="noStrike" noProof="1"/>
              <a:t>第三级</a:t>
            </a:r>
            <a:endParaRPr lang="zh-CN" altLang="en-US" strike="noStrike" noProof="1"/>
          </a:p>
          <a:p>
            <a:pPr lvl="3" fontAlgn="base"/>
            <a:r>
              <a:rPr lang="zh-CN" altLang="en-US" sz="4410" strike="noStrike" noProof="1"/>
              <a:t>第四级</a:t>
            </a:r>
            <a:endParaRPr lang="zh-CN" altLang="en-US" strike="noStrike" noProof="1"/>
          </a:p>
          <a:p>
            <a:pPr lvl="4" fontAlgn="base"/>
            <a:r>
              <a:rPr lang="zh-CN" altLang="en-US" sz="4410" strike="noStrike" noProof="1"/>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32"/>
            <a:ext cx="22430805" cy="4422047"/>
          </a:xfrm>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文本占位符 2"/>
          <p:cNvSpPr>
            <a:spLocks noGrp="1"/>
          </p:cNvSpPr>
          <p:nvPr>
            <p:ph type="body" idx="1"/>
          </p:nvPr>
        </p:nvSpPr>
        <p:spPr>
          <a:xfrm>
            <a:off x="1384698" y="8844095"/>
            <a:ext cx="10920087" cy="2600021"/>
          </a:xfrm>
        </p:spPr>
        <p:txBody>
          <a:bodyPr tIns="38100" rIns="76200" bIns="38100">
            <a:noAutofit/>
          </a:bodyPr>
          <a:lstStyle>
            <a:lvl1pPr marL="0" indent="0" eaLnBrk="1" fontAlgn="auto" latinLnBrk="0" hangingPunct="1">
              <a:lnSpc>
                <a:spcPct val="100000"/>
              </a:lnSpc>
              <a:spcAft>
                <a:spcPts val="0"/>
              </a:spcAft>
              <a:buNone/>
              <a:defRPr sz="5510" b="1" u="none" strike="noStrike" kern="1200" cap="none" spc="200" normalizeH="0" baseline="0">
                <a:solidFill>
                  <a:schemeClr val="tx1"/>
                </a:solidFill>
                <a:uFillTx/>
              </a:defRPr>
            </a:lvl1pPr>
            <a:lvl2pPr marL="1259840" indent="0">
              <a:buNone/>
              <a:defRPr sz="5510" b="1"/>
            </a:lvl2pPr>
            <a:lvl3pPr marL="2520315" indent="0">
              <a:buNone/>
              <a:defRPr sz="4960" b="1"/>
            </a:lvl3pPr>
            <a:lvl4pPr marL="3780155" indent="0">
              <a:buNone/>
              <a:defRPr sz="4410" b="1"/>
            </a:lvl4pPr>
            <a:lvl5pPr marL="5039995" indent="0">
              <a:buNone/>
              <a:defRPr sz="4410" b="1"/>
            </a:lvl5pPr>
            <a:lvl6pPr marL="6299835" indent="0">
              <a:buNone/>
              <a:defRPr sz="4410" b="1"/>
            </a:lvl6pPr>
            <a:lvl7pPr marL="7560310" indent="0">
              <a:buNone/>
              <a:defRPr sz="4410" b="1"/>
            </a:lvl7pPr>
            <a:lvl8pPr marL="8820150" indent="0">
              <a:buNone/>
              <a:defRPr sz="4410" b="1"/>
            </a:lvl8pPr>
            <a:lvl9pPr marL="10079990" indent="0">
              <a:buNone/>
              <a:defRPr sz="4410" b="1"/>
            </a:lvl9pPr>
          </a:lstStyle>
          <a:p>
            <a:pPr lvl="0" fontAlgn="auto"/>
            <a:r>
              <a:rPr lang="zh-CN" altLang="en-US" sz="5510" strike="noStrike" noProof="1"/>
              <a:t>单击此处编辑母版文本样式</a:t>
            </a:r>
            <a:endParaRPr lang="zh-CN" altLang="en-US" strike="noStrike" noProof="1"/>
          </a:p>
        </p:txBody>
      </p:sp>
      <p:sp>
        <p:nvSpPr>
          <p:cNvPr id="4" name="内容占位符 3"/>
          <p:cNvSpPr>
            <a:spLocks noGrp="1"/>
          </p:cNvSpPr>
          <p:nvPr>
            <p:ph sz="half" idx="2"/>
          </p:nvPr>
        </p:nvSpPr>
        <p:spPr>
          <a:xfrm>
            <a:off x="1384687" y="12208693"/>
            <a:ext cx="10920000" cy="31065115"/>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5" name="文本占位符 4"/>
          <p:cNvSpPr>
            <a:spLocks noGrp="1"/>
          </p:cNvSpPr>
          <p:nvPr>
            <p:ph type="body" sz="quarter" idx="3"/>
          </p:nvPr>
        </p:nvSpPr>
        <p:spPr>
          <a:xfrm>
            <a:off x="12888853" y="8844095"/>
            <a:ext cx="10920087" cy="2600021"/>
          </a:xfrm>
        </p:spPr>
        <p:txBody>
          <a:bodyPr tIns="38100" rIns="76200" bIns="38100">
            <a:noAutofit/>
          </a:bodyPr>
          <a:lstStyle>
            <a:lvl1pPr marL="0" marR="0" lvl="0" indent="0" algn="l" defTabSz="914400" rtl="0" eaLnBrk="1" fontAlgn="auto" latinLnBrk="0" hangingPunct="1">
              <a:lnSpc>
                <a:spcPct val="100000"/>
              </a:lnSpc>
              <a:spcBef>
                <a:spcPts val="5"/>
              </a:spcBef>
              <a:spcAft>
                <a:spcPts val="0"/>
              </a:spcAft>
              <a:buFont typeface="Arial" panose="020B0604020202020204" pitchFamily="34" charset="0"/>
              <a:buNone/>
              <a:defRPr kumimoji="0" lang="zh-CN" altLang="en-US" sz="5510" b="1" i="0" u="none" strike="noStrike" kern="1200" cap="none" spc="200" normalizeH="0" baseline="0" noProof="1" dirty="0">
                <a:solidFill>
                  <a:schemeClr val="tx1"/>
                </a:solidFill>
                <a:uFillTx/>
                <a:latin typeface="+mn-lt"/>
                <a:ea typeface="+mn-ea"/>
                <a:cs typeface="+mn-cs"/>
                <a:sym typeface="+mn-ea"/>
              </a:defRPr>
            </a:lvl1pPr>
            <a:lvl2pPr marL="1259840" indent="0">
              <a:buNone/>
              <a:defRPr sz="5510" b="1"/>
            </a:lvl2pPr>
            <a:lvl3pPr marL="2520315" indent="0">
              <a:buNone/>
              <a:defRPr sz="4960" b="1"/>
            </a:lvl3pPr>
            <a:lvl4pPr marL="3780155" indent="0">
              <a:buNone/>
              <a:defRPr sz="4410" b="1"/>
            </a:lvl4pPr>
            <a:lvl5pPr marL="5039995" indent="0">
              <a:buNone/>
              <a:defRPr sz="4410" b="1"/>
            </a:lvl5pPr>
            <a:lvl6pPr marL="6299835" indent="0">
              <a:buNone/>
              <a:defRPr sz="4410" b="1"/>
            </a:lvl6pPr>
            <a:lvl7pPr marL="7560310" indent="0">
              <a:buNone/>
              <a:defRPr sz="4410" b="1"/>
            </a:lvl7pPr>
            <a:lvl8pPr marL="8820150" indent="0">
              <a:buNone/>
              <a:defRPr sz="4410" b="1"/>
            </a:lvl8pPr>
            <a:lvl9pPr marL="10079990" indent="0">
              <a:buNone/>
              <a:defRPr sz="4410" b="1"/>
            </a:lvl9pPr>
          </a:lstStyle>
          <a:p>
            <a:pPr lvl="0" fontAlgn="auto"/>
            <a:r>
              <a:rPr lang="zh-CN" altLang="en-US" sz="5510" strike="noStrike" noProof="1">
                <a:sym typeface="+mn-ea"/>
              </a:rPr>
              <a:t>单击此处编辑母版文本样式</a:t>
            </a:r>
            <a:endParaRPr lang="zh-CN" altLang="en-US" strike="noStrike" noProof="1">
              <a:sym typeface="+mn-ea"/>
            </a:endParaRPr>
          </a:p>
        </p:txBody>
      </p:sp>
      <p:sp>
        <p:nvSpPr>
          <p:cNvPr id="6" name="内容占位符 5"/>
          <p:cNvSpPr>
            <a:spLocks noGrp="1"/>
          </p:cNvSpPr>
          <p:nvPr>
            <p:ph sz="quarter" idx="4"/>
          </p:nvPr>
        </p:nvSpPr>
        <p:spPr>
          <a:xfrm>
            <a:off x="12888853" y="12208693"/>
            <a:ext cx="10920087" cy="31065115"/>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384698" y="8844095"/>
            <a:ext cx="10920087" cy="34393702"/>
          </a:xfrm>
        </p:spPr>
        <p:txBody>
          <a:bodyPr vert="horz" wrap="square" lIns="101600" tIns="0" rIns="82550" bIns="0" numCol="1" rtlCol="0" anchor="t" anchorCtr="0" compatLnSpc="1">
            <a:noAutofit/>
          </a:bodyPr>
          <a:lstStyle>
            <a:lvl1pPr marL="0" marR="0" lvl="0" indent="0" algn="l" defTabSz="914400" rtl="0" eaLnBrk="1" fontAlgn="auto" latinLnBrk="0" hangingPunct="1">
              <a:lnSpc>
                <a:spcPct val="130000"/>
              </a:lnSpc>
              <a:spcBef>
                <a:spcPts val="5"/>
              </a:spcBef>
              <a:spcAft>
                <a:spcPts val="1000"/>
              </a:spcAft>
              <a:buFont typeface="Arial" panose="020B0604020202020204" pitchFamily="34" charset="0"/>
              <a:buNone/>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5pPr>
          </a:lstStyle>
          <a:p>
            <a:pPr marL="0" marR="0" lvl="0" indent="0" algn="l" defTabSz="914400" rtl="0" eaLnBrk="1" fontAlgn="auto" latinLnBrk="0" hangingPunct="1">
              <a:lnSpc>
                <a:spcPct val="130000"/>
              </a:lnSpc>
              <a:spcBef>
                <a:spcPts val="5"/>
              </a:spcBef>
              <a:spcAft>
                <a:spcPts val="1000"/>
              </a:spcAft>
              <a:buClrTx/>
              <a:buSzTx/>
              <a:buFont typeface="Arial" panose="020B0604020202020204" pitchFamily="34" charset="0"/>
              <a:buNone/>
              <a:defRPr/>
            </a:pPr>
            <a:endParaRPr kumimoji="0" lang="zh-CN" altLang="en-US" sz="4410" b="0" i="0" u="none" strike="noStrike" kern="1200" cap="none" spc="150" normalizeH="0" baseline="0" noProof="1">
              <a:ln>
                <a:noFill/>
              </a:ln>
              <a:solidFill>
                <a:schemeClr val="tx1">
                  <a:lumMod val="75000"/>
                  <a:lumOff val="25000"/>
                </a:schemeClr>
              </a:solidFill>
              <a:effectLst/>
              <a:uLnTx/>
              <a:uFillTx/>
              <a:latin typeface="+mn-lt"/>
              <a:ea typeface="+mn-ea"/>
              <a:cs typeface="+mn-cs"/>
              <a:sym typeface="+mn-ea"/>
            </a:endParaRPr>
          </a:p>
        </p:txBody>
      </p:sp>
      <p:sp>
        <p:nvSpPr>
          <p:cNvPr id="4" name="文本占位符 3"/>
          <p:cNvSpPr>
            <a:spLocks noGrp="1"/>
          </p:cNvSpPr>
          <p:nvPr>
            <p:ph type="body" sz="half" idx="2"/>
          </p:nvPr>
        </p:nvSpPr>
        <p:spPr>
          <a:xfrm>
            <a:off x="12895416" y="8844095"/>
            <a:ext cx="10920087" cy="34393702"/>
          </a:xfrm>
        </p:spPr>
        <p:txBody>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fontAlgn="auto"/>
            <a:r>
              <a:rPr sz="4410" strike="noStrike" noProof="1">
                <a:sym typeface="+mn-ea"/>
              </a:rPr>
              <a:t>单击此处编辑母版文本样式</a:t>
            </a:r>
            <a:endParaRPr strike="noStrike" noProof="1">
              <a:sym typeface="+mn-ea"/>
            </a:endParaRPr>
          </a:p>
        </p:txBody>
      </p:sp>
      <p:sp>
        <p:nvSpPr>
          <p:cNvPr id="9" name="标题 8"/>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1849787" y="6500055"/>
            <a:ext cx="1965617" cy="36774694"/>
          </a:xfrm>
        </p:spPr>
        <p:txBody>
          <a:bodyPr vert="eaVert"/>
          <a:lstStyle>
            <a:lvl1pPr marL="0" marR="0" lvl="0" algn="l" defTabSz="914400" rtl="0" eaLnBrk="1" fontAlgn="auto" latinLnBrk="0" hangingPunct="1">
              <a:lnSpc>
                <a:spcPct val="100000"/>
              </a:lnSpc>
              <a:spcAft>
                <a:spcPts val="0"/>
              </a:spcAft>
              <a:buNone/>
              <a:defRPr kumimoji="0" lang="zh-CN" altLang="en-US" sz="6615" b="1" i="0" u="none" strike="noStrike" kern="1200" cap="none" spc="200" normalizeH="0" baseline="0" noProof="1" dirty="0">
                <a:solidFill>
                  <a:schemeClr val="tx1"/>
                </a:solidFill>
                <a:uFillTx/>
                <a:latin typeface="+mj-lt"/>
                <a:ea typeface="+mj-ea"/>
                <a:cs typeface="+mj-cs"/>
                <a:sym typeface="+mn-ea"/>
              </a:defRPr>
            </a:lvl1pPr>
          </a:lstStyle>
          <a:p>
            <a:pPr lvl="0" fontAlgn="auto"/>
            <a:r>
              <a:rPr sz="6615"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1384687" y="6500000"/>
            <a:ext cx="20313988" cy="36774694"/>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1384698" y="6500055"/>
            <a:ext cx="22430805" cy="3439370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2" name="日期占位符 1"/>
          <p:cNvSpPr>
            <a:spLocks noGrp="1"/>
          </p:cNvSpPr>
          <p:nvPr>
            <p:ph type="dt" sz="half" idx="14"/>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5"/>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6"/>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p:nvPr>
        </p:nvSpPr>
        <p:spPr>
          <a:xfrm>
            <a:off x="1384599" y="17662810"/>
            <a:ext cx="22430805" cy="6136048"/>
          </a:xfrm>
        </p:spPr>
        <p:txBody>
          <a:bodyPr rIns="25400" anchor="t"/>
          <a:lstStyle>
            <a:lvl1pPr marL="0" marR="0" algn="ctr" defTabSz="914400" rtl="0" eaLnBrk="1" fontAlgn="auto" latinLnBrk="0" hangingPunct="1">
              <a:lnSpc>
                <a:spcPct val="100000"/>
              </a:lnSpc>
              <a:buNone/>
              <a:defRPr kumimoji="0" lang="zh-CN" altLang="en-US" sz="1488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fontAlgn="auto"/>
            <a:r>
              <a:rPr lang="zh-CN" altLang="en-US" sz="14880"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xml"/><Relationship Id="rId16" Type="http://schemas.openxmlformats.org/officeDocument/2006/relationships/tags" Target="../tags/tag5.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a:tileRect/>
        </a:gradFill>
        <a:effectLst/>
      </p:bgPr>
    </p:bg>
    <p:spTree>
      <p:nvGrpSpPr>
        <p:cNvPr id="1" name=""/>
        <p:cNvGrpSpPr/>
        <p:nvPr/>
      </p:nvGrpSpPr>
      <p:grpSpPr/>
      <p:sp>
        <p:nvSpPr>
          <p:cNvPr id="1026" name="标题占位符 1"/>
          <p:cNvSpPr>
            <a:spLocks noGrp="1"/>
          </p:cNvSpPr>
          <p:nvPr>
            <p:ph type="title"/>
            <p:custDataLst>
              <p:tags r:id="rId12"/>
            </p:custDataLst>
          </p:nvPr>
        </p:nvSpPr>
        <p:spPr>
          <a:xfrm>
            <a:off x="1384300" y="2947988"/>
            <a:ext cx="22431375" cy="4422775"/>
          </a:xfrm>
          <a:prstGeom prst="rect">
            <a:avLst/>
          </a:prstGeom>
          <a:noFill/>
          <a:ln w="9525">
            <a:noFill/>
          </a:ln>
        </p:spPr>
        <p:txBody>
          <a:bodyPr vert="horz" wrap="square" lIns="101600" tIns="38100" rIns="76200" bIns="38100" anchor="ctr" anchorCtr="0"/>
          <a:p>
            <a:pPr lvl="0"/>
            <a:r>
              <a:rPr lang="zh-CN" altLang="en-US"/>
              <a:t>单击此处编辑母版标题样式</a:t>
            </a:r>
            <a:endParaRPr lang="zh-CN" altLang="en-US"/>
          </a:p>
        </p:txBody>
      </p:sp>
      <p:sp>
        <p:nvSpPr>
          <p:cNvPr id="1027" name="文本占位符 2"/>
          <p:cNvSpPr>
            <a:spLocks noGrp="1"/>
          </p:cNvSpPr>
          <p:nvPr>
            <p:ph type="body"/>
            <p:custDataLst>
              <p:tags r:id="rId13"/>
            </p:custDataLst>
          </p:nvPr>
        </p:nvSpPr>
        <p:spPr>
          <a:xfrm>
            <a:off x="1384300" y="8843963"/>
            <a:ext cx="22431375" cy="34393187"/>
          </a:xfrm>
          <a:prstGeom prst="rect">
            <a:avLst/>
          </a:prstGeom>
          <a:noFill/>
          <a:ln w="9525">
            <a:noFill/>
          </a:ln>
        </p:spPr>
        <p:txBody>
          <a:bodyPr vert="horz" wrap="square" lIns="101600" tIns="0" rIns="82550" bIns="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1817688" y="43332400"/>
            <a:ext cx="5581650" cy="2162175"/>
          </a:xfrm>
          <a:prstGeom prst="rect">
            <a:avLst/>
          </a:prstGeom>
        </p:spPr>
        <p:txBody>
          <a:bodyPr vert="horz" lIns="91440" tIns="45720" rIns="91440" bIns="45720" rtlCol="0" anchor="ctr">
            <a:normAutofit/>
          </a:bodyPr>
          <a:lstStyle>
            <a:lvl1pPr algn="l" eaLnBrk="1" fontAlgn="auto" hangingPunct="1">
              <a:spcBef>
                <a:spcPts val="0"/>
              </a:spcBef>
              <a:spcAft>
                <a:spcPts val="0"/>
              </a:spcAft>
              <a:defRPr sz="3305">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B4CE34F-26EF-4B1B-87EB-B9AE5FA0E7CE}"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custDataLst>
              <p:tags r:id="rId15"/>
            </p:custDataLst>
          </p:nvPr>
        </p:nvSpPr>
        <p:spPr>
          <a:xfrm>
            <a:off x="8507413" y="43332400"/>
            <a:ext cx="8185150" cy="2162175"/>
          </a:xfrm>
          <a:prstGeom prst="rect">
            <a:avLst/>
          </a:prstGeom>
        </p:spPr>
        <p:txBody>
          <a:bodyPr vert="horz" lIns="91440" tIns="45720" rIns="91440" bIns="45720" rtlCol="0" anchor="ctr">
            <a:normAutofit/>
          </a:bodyPr>
          <a:lstStyle>
            <a:lvl1pPr algn="ctr" eaLnBrk="1" fontAlgn="auto" hangingPunct="1">
              <a:spcBef>
                <a:spcPts val="0"/>
              </a:spcBef>
              <a:spcAft>
                <a:spcPts val="0"/>
              </a:spcAft>
              <a:defRPr sz="3305">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custDataLst>
              <p:tags r:id="rId16"/>
            </p:custDataLst>
          </p:nvPr>
        </p:nvSpPr>
        <p:spPr>
          <a:xfrm>
            <a:off x="17797463" y="43332400"/>
            <a:ext cx="5580063" cy="2162175"/>
          </a:xfrm>
          <a:prstGeom prst="rect">
            <a:avLst/>
          </a:prstGeom>
        </p:spPr>
        <p:txBody>
          <a:bodyPr vert="horz" wrap="square" lIns="91440" tIns="45720" rIns="91440" bIns="45720" numCol="1" anchor="ctr" anchorCtr="0" compatLnSpc="1"/>
          <a:lstStyle>
            <a:lvl1pPr algn="r">
              <a:defRPr sz="3300">
                <a:solidFill>
                  <a:srgbClr val="898989"/>
                </a:solidFill>
              </a:defRPr>
            </a:lvl1p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2519680" rtl="0" eaLnBrk="0" fontAlgn="base" hangingPunct="0">
        <a:spcBef>
          <a:spcPct val="0"/>
        </a:spcBef>
        <a:spcAft>
          <a:spcPct val="0"/>
        </a:spcAft>
        <a:defRPr sz="7700" b="1" kern="1200" spc="200">
          <a:solidFill>
            <a:schemeClr val="tx1"/>
          </a:solidFill>
          <a:latin typeface="+mj-lt"/>
          <a:ea typeface="+mj-ea"/>
          <a:cs typeface="+mj-cs"/>
        </a:defRPr>
      </a:lvl1pPr>
      <a:lvl2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p:titleStyle>
    <p:bodyStyle>
      <a:lvl1pPr marL="628650" indent="-628650" algn="l" defTabSz="2519680" rtl="0" eaLnBrk="0" fontAlgn="base" hangingPunct="0">
        <a:lnSpc>
          <a:spcPct val="130000"/>
        </a:lnSpc>
        <a:spcBef>
          <a:spcPct val="0"/>
        </a:spcBef>
        <a:spcAft>
          <a:spcPts val="1000"/>
        </a:spcAft>
        <a:buFont typeface="Arial" panose="020B0604020202020204" pitchFamily="34" charset="0"/>
        <a:buChar char="•"/>
        <a:defRPr sz="4400" kern="1200" spc="150">
          <a:solidFill>
            <a:schemeClr val="tx1"/>
          </a:solidFill>
          <a:latin typeface="+mn-lt"/>
          <a:ea typeface="+mn-ea"/>
          <a:cs typeface="+mn-cs"/>
        </a:defRPr>
      </a:lvl1pPr>
      <a:lvl2pPr marL="1889125"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2pPr>
      <a:lvl3pPr marL="3149600"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3pPr>
      <a:lvl4pPr marL="4410075"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4pPr>
      <a:lvl5pPr marL="5669280"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5pPr>
      <a:lvl6pPr marL="6929755"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6pPr>
      <a:lvl7pPr marL="819023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7pPr>
      <a:lvl8pPr marL="945007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8pPr>
      <a:lvl9pPr marL="1070991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9pPr>
    </p:bodyStyle>
    <p:otherStyle>
      <a:defPPr>
        <a:defRPr lang="zh-CN"/>
      </a:defPPr>
      <a:lvl1pPr marL="0" algn="l" defTabSz="2520315" rtl="0" eaLnBrk="1" latinLnBrk="0" hangingPunct="1">
        <a:defRPr sz="4960" kern="1200">
          <a:solidFill>
            <a:schemeClr val="tx1"/>
          </a:solidFill>
          <a:latin typeface="+mn-lt"/>
          <a:ea typeface="+mn-ea"/>
          <a:cs typeface="+mn-cs"/>
        </a:defRPr>
      </a:lvl1pPr>
      <a:lvl2pPr marL="1259840" algn="l" defTabSz="2520315" rtl="0" eaLnBrk="1" latinLnBrk="0" hangingPunct="1">
        <a:defRPr sz="4960" kern="1200">
          <a:solidFill>
            <a:schemeClr val="tx1"/>
          </a:solidFill>
          <a:latin typeface="+mn-lt"/>
          <a:ea typeface="+mn-ea"/>
          <a:cs typeface="+mn-cs"/>
        </a:defRPr>
      </a:lvl2pPr>
      <a:lvl3pPr marL="2520315" algn="l" defTabSz="2520315" rtl="0" eaLnBrk="1" latinLnBrk="0" hangingPunct="1">
        <a:defRPr sz="4960" kern="1200">
          <a:solidFill>
            <a:schemeClr val="tx1"/>
          </a:solidFill>
          <a:latin typeface="+mn-lt"/>
          <a:ea typeface="+mn-ea"/>
          <a:cs typeface="+mn-cs"/>
        </a:defRPr>
      </a:lvl3pPr>
      <a:lvl4pPr marL="3780155" algn="l" defTabSz="2520315" rtl="0" eaLnBrk="1" latinLnBrk="0" hangingPunct="1">
        <a:defRPr sz="4960" kern="1200">
          <a:solidFill>
            <a:schemeClr val="tx1"/>
          </a:solidFill>
          <a:latin typeface="+mn-lt"/>
          <a:ea typeface="+mn-ea"/>
          <a:cs typeface="+mn-cs"/>
        </a:defRPr>
      </a:lvl4pPr>
      <a:lvl5pPr marL="5039995" algn="l" defTabSz="2520315" rtl="0" eaLnBrk="1" latinLnBrk="0" hangingPunct="1">
        <a:defRPr sz="4960" kern="1200">
          <a:solidFill>
            <a:schemeClr val="tx1"/>
          </a:solidFill>
          <a:latin typeface="+mn-lt"/>
          <a:ea typeface="+mn-ea"/>
          <a:cs typeface="+mn-cs"/>
        </a:defRPr>
      </a:lvl5pPr>
      <a:lvl6pPr marL="6299835" algn="l" defTabSz="2520315" rtl="0" eaLnBrk="1" latinLnBrk="0" hangingPunct="1">
        <a:defRPr sz="4960" kern="1200">
          <a:solidFill>
            <a:schemeClr val="tx1"/>
          </a:solidFill>
          <a:latin typeface="+mn-lt"/>
          <a:ea typeface="+mn-ea"/>
          <a:cs typeface="+mn-cs"/>
        </a:defRPr>
      </a:lvl6pPr>
      <a:lvl7pPr marL="7560310" algn="l" defTabSz="2520315" rtl="0" eaLnBrk="1" latinLnBrk="0" hangingPunct="1">
        <a:defRPr sz="4960" kern="1200">
          <a:solidFill>
            <a:schemeClr val="tx1"/>
          </a:solidFill>
          <a:latin typeface="+mn-lt"/>
          <a:ea typeface="+mn-ea"/>
          <a:cs typeface="+mn-cs"/>
        </a:defRPr>
      </a:lvl7pPr>
      <a:lvl8pPr marL="8820150" algn="l" defTabSz="2520315" rtl="0" eaLnBrk="1" latinLnBrk="0" hangingPunct="1">
        <a:defRPr sz="4960" kern="1200">
          <a:solidFill>
            <a:schemeClr val="tx1"/>
          </a:solidFill>
          <a:latin typeface="+mn-lt"/>
          <a:ea typeface="+mn-ea"/>
          <a:cs typeface="+mn-cs"/>
        </a:defRPr>
      </a:lvl8pPr>
      <a:lvl9pPr marL="10079990" algn="l" defTabSz="2520315" rtl="0" eaLnBrk="1" latinLnBrk="0" hangingPunct="1">
        <a:defRPr sz="4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object 7"/>
          <p:cNvSpPr/>
          <p:nvPr/>
        </p:nvSpPr>
        <p:spPr>
          <a:xfrm>
            <a:off x="-31750" y="-30162"/>
            <a:ext cx="25204738" cy="5491162"/>
          </a:xfrm>
          <a:custGeom>
            <a:avLst/>
            <a:gdLst/>
            <a:ahLst/>
            <a:cxnLst>
              <a:cxn ang="0">
                <a:pos x="0" y="41724133"/>
              </a:cxn>
              <a:cxn ang="0">
                <a:pos x="136561199" y="41724133"/>
              </a:cxn>
              <a:cxn ang="0">
                <a:pos x="136561199" y="0"/>
              </a:cxn>
              <a:cxn ang="0">
                <a:pos x="0" y="0"/>
              </a:cxn>
              <a:cxn ang="0">
                <a:pos x="0" y="41724133"/>
              </a:cxn>
            </a:cxnLst>
            <a:pathLst>
              <a:path w="10828020" h="1991995">
                <a:moveTo>
                  <a:pt x="0" y="1991861"/>
                </a:moveTo>
                <a:lnTo>
                  <a:pt x="10827493" y="1991861"/>
                </a:lnTo>
                <a:lnTo>
                  <a:pt x="10827493" y="0"/>
                </a:lnTo>
                <a:lnTo>
                  <a:pt x="0" y="0"/>
                </a:lnTo>
                <a:lnTo>
                  <a:pt x="0" y="1991861"/>
                </a:lnTo>
                <a:close/>
              </a:path>
            </a:pathLst>
          </a:custGeom>
          <a:solidFill>
            <a:srgbClr val="0C4780"/>
          </a:solidFill>
          <a:ln w="9525">
            <a:noFill/>
          </a:ln>
        </p:spPr>
        <p:txBody>
          <a:bodyPr/>
          <a:p>
            <a:endParaRPr lang="zh-CN" altLang="en-US"/>
          </a:p>
        </p:txBody>
      </p:sp>
      <p:sp>
        <p:nvSpPr>
          <p:cNvPr id="42" name="object 8"/>
          <p:cNvSpPr txBox="1"/>
          <p:nvPr/>
        </p:nvSpPr>
        <p:spPr>
          <a:xfrm>
            <a:off x="995363" y="1014413"/>
            <a:ext cx="23175913" cy="4079240"/>
          </a:xfrm>
          <a:prstGeom prst="rect">
            <a:avLst/>
          </a:prstGeom>
        </p:spPr>
        <p:txBody>
          <a:bodyPr lIns="0" tIns="16510" rIns="0" bIns="0">
            <a:spAutoFit/>
          </a:bodyPr>
          <a:lstStyle>
            <a:lvl1pPr algn="ctr" defTabSz="2519680" rtl="0" fontAlgn="base">
              <a:spcBef>
                <a:spcPct val="0"/>
              </a:spcBef>
              <a:spcAft>
                <a:spcPct val="0"/>
              </a:spcAft>
              <a:defRPr sz="14880" b="0" kern="1200" spc="600">
                <a:solidFill>
                  <a:schemeClr val="tx1"/>
                </a:solidFill>
                <a:effectLst>
                  <a:outerShdw blurRad="38100" dist="38100" dir="2700000" algn="tl">
                    <a:srgbClr val="000000">
                      <a:alpha val="43137"/>
                    </a:srgbClr>
                  </a:outerShdw>
                </a:effectLst>
                <a:latin typeface="+mj-lt"/>
                <a:ea typeface="+mj-ea"/>
                <a:cs typeface="+mj-cs"/>
              </a:defRPr>
            </a:lvl1pPr>
            <a:lvl2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a:lstStyle>
          <a:p>
            <a:pPr marL="0" marR="0" lvl="0" indent="0" algn="ctr" defTabSz="2519680" rtl="0" eaLnBrk="1" fontAlgn="base" latinLnBrk="0" hangingPunct="1">
              <a:lnSpc>
                <a:spcPct val="100000"/>
              </a:lnSpc>
              <a:spcBef>
                <a:spcPct val="0"/>
              </a:spcBef>
              <a:spcAft>
                <a:spcPct val="0"/>
              </a:spcAft>
              <a:buClrTx/>
              <a:buSzTx/>
              <a:buFontTx/>
              <a:buNone/>
              <a:defRPr/>
            </a:pPr>
            <a:r>
              <a:rPr kumimoji="0" lang="zh-CN" altLang="zh-CN" sz="8800" b="1" i="0" u="none" strike="noStrike" kern="1200" cap="none" spc="600" normalizeH="0" baseline="0" noProof="1">
                <a:ln>
                  <a:noFill/>
                </a:ln>
                <a:solidFill>
                  <a:schemeClr val="bg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sym typeface="+mn-ea"/>
              </a:rPr>
              <a:t>《</a:t>
            </a:r>
            <a:r>
              <a:rPr lang="en-US" altLang="zh-CN" sz="8800" b="1">
                <a:ln>
                  <a:noFill/>
                </a:ln>
                <a:solidFill>
                  <a:schemeClr val="bg1"/>
                </a:solidFill>
                <a:uLnTx/>
                <a:uFillTx/>
                <a:latin typeface="黑体" panose="02010609060101010101" pitchFamily="49" charset="-122"/>
                <a:ea typeface="黑体" panose="02010609060101010101" pitchFamily="49" charset="-122"/>
                <a:cs typeface="黑体" panose="02010609060101010101" pitchFamily="49" charset="-122"/>
                <a:sym typeface="+mn-ea"/>
              </a:rPr>
              <a:t>杨桥集镇规划单元YQ-01-16、YQ-01-17、YQ-01-18号地块控制性详细规划维护方案</a:t>
            </a:r>
            <a:r>
              <a:rPr kumimoji="0" lang="en-US" altLang="zh-CN" sz="8800" b="1" i="0" u="none" strike="noStrike" kern="1200" cap="none" spc="600" normalizeH="0" baseline="0" noProof="1">
                <a:ln>
                  <a:noFill/>
                </a:ln>
                <a:solidFill>
                  <a:schemeClr val="bg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sym typeface="+mn-ea"/>
              </a:rPr>
              <a:t>》公示</a:t>
            </a:r>
            <a:endParaRPr kumimoji="0" lang="en-US" altLang="zh-CN" sz="8800" b="1" i="0" u="none" strike="noStrike" kern="1200" cap="none" spc="600" normalizeH="0" baseline="0" noProof="1">
              <a:ln>
                <a:noFill/>
              </a:ln>
              <a:solidFill>
                <a:schemeClr val="bg1"/>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4100" name="object 7"/>
          <p:cNvSpPr/>
          <p:nvPr/>
        </p:nvSpPr>
        <p:spPr>
          <a:xfrm>
            <a:off x="-19050" y="44748450"/>
            <a:ext cx="25204738" cy="2043113"/>
          </a:xfrm>
          <a:custGeom>
            <a:avLst/>
            <a:gdLst/>
            <a:ahLst/>
            <a:cxnLst>
              <a:cxn ang="0">
                <a:pos x="0" y="2149174"/>
              </a:cxn>
              <a:cxn ang="0">
                <a:pos x="136561199" y="2149174"/>
              </a:cxn>
              <a:cxn ang="0">
                <a:pos x="136561199" y="0"/>
              </a:cxn>
              <a:cxn ang="0">
                <a:pos x="0" y="0"/>
              </a:cxn>
              <a:cxn ang="0">
                <a:pos x="0" y="2149174"/>
              </a:cxn>
            </a:cxnLst>
            <a:pathLst>
              <a:path w="10828020" h="1991995">
                <a:moveTo>
                  <a:pt x="0" y="1991861"/>
                </a:moveTo>
                <a:lnTo>
                  <a:pt x="10827493" y="1991861"/>
                </a:lnTo>
                <a:lnTo>
                  <a:pt x="10827493" y="0"/>
                </a:lnTo>
                <a:lnTo>
                  <a:pt x="0" y="0"/>
                </a:lnTo>
                <a:lnTo>
                  <a:pt x="0" y="1991861"/>
                </a:lnTo>
                <a:close/>
              </a:path>
            </a:pathLst>
          </a:custGeom>
          <a:solidFill>
            <a:srgbClr val="0C4780"/>
          </a:solidFill>
          <a:ln w="9525">
            <a:noFill/>
          </a:ln>
        </p:spPr>
        <p:txBody>
          <a:bodyPr/>
          <a:p>
            <a:endParaRPr lang="zh-CN" altLang="en-US"/>
          </a:p>
        </p:txBody>
      </p:sp>
      <p:sp>
        <p:nvSpPr>
          <p:cNvPr id="4102" name="TextBox 81"/>
          <p:cNvSpPr txBox="1"/>
          <p:nvPr/>
        </p:nvSpPr>
        <p:spPr>
          <a:xfrm>
            <a:off x="514350" y="25679400"/>
            <a:ext cx="6000750" cy="829945"/>
          </a:xfrm>
          <a:prstGeom prst="rect">
            <a:avLst/>
          </a:prstGeom>
          <a:noFill/>
          <a:ln w="9525">
            <a:noFill/>
          </a:ln>
        </p:spPr>
        <p:txBody>
          <a:bodyPr anchor="t" anchorCtr="0">
            <a:spAutoFit/>
          </a:bodyPr>
          <a:p>
            <a:r>
              <a:rPr lang="zh-CN" altLang="en-US" sz="4800" dirty="0">
                <a:latin typeface="Arial" panose="020B0604020202020204" pitchFamily="34" charset="0"/>
                <a:ea typeface="微软雅黑" panose="020B0503020204020204" pitchFamily="34" charset="-122"/>
              </a:rPr>
              <a:t>维护前后对比图</a:t>
            </a:r>
            <a:endParaRPr lang="zh-CN" altLang="en-US" sz="4800" dirty="0">
              <a:latin typeface="Arial" panose="020B0604020202020204" pitchFamily="34" charset="0"/>
              <a:ea typeface="黑体" panose="02010609060101010101" pitchFamily="49" charset="-122"/>
            </a:endParaRPr>
          </a:p>
        </p:txBody>
      </p:sp>
      <p:grpSp>
        <p:nvGrpSpPr>
          <p:cNvPr id="4107" name="组合 1"/>
          <p:cNvGrpSpPr/>
          <p:nvPr/>
        </p:nvGrpSpPr>
        <p:grpSpPr>
          <a:xfrm>
            <a:off x="628650" y="26641425"/>
            <a:ext cx="23999825" cy="17762538"/>
            <a:chOff x="990" y="39918"/>
            <a:chExt cx="37794" cy="28929"/>
          </a:xfrm>
        </p:grpSpPr>
        <p:sp>
          <p:nvSpPr>
            <p:cNvPr id="21" name="矩形 20"/>
            <p:cNvSpPr/>
            <p:nvPr/>
          </p:nvSpPr>
          <p:spPr>
            <a:xfrm>
              <a:off x="990" y="39918"/>
              <a:ext cx="37794" cy="28929"/>
            </a:xfrm>
            <a:prstGeom prst="rect">
              <a:avLst/>
            </a:prstGeom>
            <a:noFill/>
            <a:ln w="793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cxnSp>
          <p:nvCxnSpPr>
            <p:cNvPr id="5" name="直接连接符 4"/>
            <p:cNvCxnSpPr>
              <a:stCxn id="21" idx="0"/>
              <a:endCxn id="21" idx="2"/>
            </p:cNvCxnSpPr>
            <p:nvPr/>
          </p:nvCxnSpPr>
          <p:spPr>
            <a:xfrm>
              <a:off x="19887" y="39918"/>
              <a:ext cx="0" cy="2892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111" name="TextBox 81"/>
            <p:cNvSpPr txBox="1"/>
            <p:nvPr/>
          </p:nvSpPr>
          <p:spPr>
            <a:xfrm>
              <a:off x="1426" y="41044"/>
              <a:ext cx="9450" cy="1352"/>
            </a:xfrm>
            <a:prstGeom prst="rect">
              <a:avLst/>
            </a:prstGeom>
            <a:noFill/>
            <a:ln w="9525">
              <a:noFill/>
            </a:ln>
          </p:spPr>
          <p:txBody>
            <a:bodyPr anchor="t" anchorCtr="0">
              <a:spAutoFit/>
            </a:bodyPr>
            <a:p>
              <a:r>
                <a:rPr lang="zh-CN" altLang="en-US" sz="4800" dirty="0">
                  <a:latin typeface="Arial" panose="020B0604020202020204" pitchFamily="34" charset="0"/>
                  <a:ea typeface="微软雅黑" panose="020B0503020204020204" pitchFamily="34" charset="-122"/>
                </a:rPr>
                <a:t>维护前</a:t>
              </a:r>
              <a:endParaRPr lang="zh-CN" altLang="en-US" sz="4800" dirty="0">
                <a:latin typeface="Arial" panose="020B0604020202020204" pitchFamily="34" charset="0"/>
                <a:ea typeface="黑体" panose="02010609060101010101" pitchFamily="49" charset="-122"/>
              </a:endParaRPr>
            </a:p>
          </p:txBody>
        </p:sp>
        <p:sp>
          <p:nvSpPr>
            <p:cNvPr id="4112" name="TextBox 81"/>
            <p:cNvSpPr txBox="1"/>
            <p:nvPr/>
          </p:nvSpPr>
          <p:spPr>
            <a:xfrm>
              <a:off x="20378" y="41044"/>
              <a:ext cx="9450" cy="1352"/>
            </a:xfrm>
            <a:prstGeom prst="rect">
              <a:avLst/>
            </a:prstGeom>
            <a:noFill/>
            <a:ln w="9525">
              <a:noFill/>
            </a:ln>
          </p:spPr>
          <p:txBody>
            <a:bodyPr anchor="t" anchorCtr="0">
              <a:spAutoFit/>
            </a:bodyPr>
            <a:p>
              <a:r>
                <a:rPr lang="zh-CN" altLang="en-US" sz="4800" dirty="0">
                  <a:latin typeface="Arial" panose="020B0604020202020204" pitchFamily="34" charset="0"/>
                  <a:ea typeface="微软雅黑" panose="020B0503020204020204" pitchFamily="34" charset="-122"/>
                </a:rPr>
                <a:t>维护后</a:t>
              </a:r>
              <a:endParaRPr lang="zh-CN" altLang="en-US" sz="4800" dirty="0">
                <a:latin typeface="Arial" panose="020B0604020202020204" pitchFamily="34" charset="0"/>
                <a:ea typeface="黑体" panose="02010609060101010101" pitchFamily="49" charset="-122"/>
              </a:endParaRPr>
            </a:p>
          </p:txBody>
        </p:sp>
      </p:grpSp>
      <p:graphicFrame>
        <p:nvGraphicFramePr>
          <p:cNvPr id="10" name="表格 9"/>
          <p:cNvGraphicFramePr/>
          <p:nvPr/>
        </p:nvGraphicFramePr>
        <p:xfrm>
          <a:off x="514350" y="5872163"/>
          <a:ext cx="24114125" cy="8095615"/>
        </p:xfrm>
        <a:graphic>
          <a:graphicData uri="http://schemas.openxmlformats.org/drawingml/2006/table">
            <a:tbl>
              <a:tblPr firstRow="1" bandRow="1">
                <a:tableStyleId>{5C22544A-7EE6-4342-B048-85BDC9FD1C3A}</a:tableStyleId>
              </a:tblPr>
              <a:tblGrid>
                <a:gridCol w="2289810"/>
                <a:gridCol w="21824315"/>
              </a:tblGrid>
              <a:tr h="1836420">
                <a:tc>
                  <a:txBody>
                    <a:bodyPr/>
                    <a:lstStyle/>
                    <a:p>
                      <a:pPr>
                        <a:buNone/>
                      </a:pPr>
                      <a:r>
                        <a:rPr lang="zh-CN" altLang="en-US" sz="3600" b="0">
                          <a:solidFill>
                            <a:schemeClr val="tx1"/>
                          </a:solidFill>
                          <a:latin typeface="+mn-ea"/>
                        </a:rPr>
                        <a:t>公示说明：</a:t>
                      </a:r>
                      <a:endParaRPr lang="zh-CN" altLang="en-US" sz="3600" b="0">
                        <a:solidFill>
                          <a:schemeClr val="tx1"/>
                        </a:solidFill>
                        <a:latin typeface="+mn-ea"/>
                      </a:endParaRPr>
                    </a:p>
                  </a:txBody>
                  <a:tcPr marT="45713" marB="45713">
                    <a:noFill/>
                  </a:tcPr>
                </a:tc>
                <a:tc>
                  <a:txBody>
                    <a:bodyPr/>
                    <a:lstStyle/>
                    <a:p>
                      <a:pPr>
                        <a:buNone/>
                      </a:pPr>
                      <a:r>
                        <a:rPr lang="zh-CN" sz="3600" b="0" dirty="0">
                          <a:solidFill>
                            <a:schemeClr val="tx1"/>
                          </a:solidFill>
                          <a:latin typeface="+mn-ea"/>
                          <a:cs typeface="+mn-ea"/>
                          <a:sym typeface="+mn-ea"/>
                        </a:rPr>
                        <a:t>《杨桥集镇规划单元YQ-01-16、YQ-01-17、YQ-01-18号地块控制性详细规划维护方案》经嵩明县自然资源局局长办公会审议通过，现按相关规定进行公示。</a:t>
                      </a:r>
                      <a:endParaRPr lang="zh-CN" sz="3600" b="0" dirty="0">
                        <a:solidFill>
                          <a:schemeClr val="tx1"/>
                        </a:solidFill>
                        <a:latin typeface="+mn-ea"/>
                        <a:cs typeface="+mn-ea"/>
                        <a:sym typeface="+mn-ea"/>
                      </a:endParaRPr>
                    </a:p>
                  </a:txBody>
                  <a:tcPr marT="45713" marB="45713">
                    <a:noFill/>
                  </a:tcPr>
                </a:tc>
              </a:tr>
              <a:tr h="1334135">
                <a:tc>
                  <a:txBody>
                    <a:bodyPr/>
                    <a:lstStyle/>
                    <a:p>
                      <a:pPr>
                        <a:buNone/>
                      </a:pPr>
                      <a:r>
                        <a:rPr lang="zh-CN" altLang="en-US" sz="3600" b="0">
                          <a:solidFill>
                            <a:schemeClr val="tx1"/>
                          </a:solidFill>
                          <a:latin typeface="+mn-ea"/>
                        </a:rPr>
                        <a:t>公示途径：</a:t>
                      </a:r>
                      <a:endParaRPr lang="zh-CN" altLang="en-US" sz="3600" b="0">
                        <a:solidFill>
                          <a:schemeClr val="tx1"/>
                        </a:solidFill>
                        <a:latin typeface="+mn-ea"/>
                      </a:endParaRPr>
                    </a:p>
                  </a:txBody>
                  <a:tcPr marT="45713" marB="45713">
                    <a:noFill/>
                  </a:tcPr>
                </a:tc>
                <a:tc>
                  <a:txBody>
                    <a:bodyPr/>
                    <a:lstStyle/>
                    <a:p>
                      <a:pPr>
                        <a:buNone/>
                      </a:pPr>
                      <a:r>
                        <a:rPr lang="zh-CN" sz="3600" dirty="0">
                          <a:solidFill>
                            <a:schemeClr val="tx1"/>
                          </a:solidFill>
                          <a:latin typeface="+mn-ea"/>
                          <a:cs typeface="+mn-ea"/>
                          <a:sym typeface="+mn-ea"/>
                        </a:rPr>
                        <a:t>嵩明县人民政府网站、嵩明县自然资源局公示栏</a:t>
                      </a:r>
                      <a:endParaRPr lang="zh-CN" sz="3600" b="0" dirty="0">
                        <a:solidFill>
                          <a:schemeClr val="tx1"/>
                        </a:solidFill>
                        <a:latin typeface="+mn-ea"/>
                        <a:cs typeface="+mn-ea"/>
                        <a:sym typeface="+mn-ea"/>
                      </a:endParaRPr>
                    </a:p>
                  </a:txBody>
                  <a:tcPr marT="45713" marB="45713">
                    <a:noFill/>
                  </a:tcPr>
                </a:tc>
              </a:tr>
              <a:tr h="1541780">
                <a:tc>
                  <a:txBody>
                    <a:bodyPr/>
                    <a:lstStyle/>
                    <a:p>
                      <a:pPr>
                        <a:buNone/>
                      </a:pPr>
                      <a:r>
                        <a:rPr lang="zh-CN" altLang="en-US" sz="3600">
                          <a:latin typeface="+mn-ea"/>
                        </a:rPr>
                        <a:t>公示时间：</a:t>
                      </a:r>
                      <a:endParaRPr lang="zh-CN" altLang="en-US" sz="3600">
                        <a:latin typeface="+mn-ea"/>
                      </a:endParaRPr>
                    </a:p>
                  </a:txBody>
                  <a:tcPr marT="45713" marB="45713">
                    <a:noFill/>
                  </a:tcPr>
                </a:tc>
                <a:tc>
                  <a:txBody>
                    <a:bodyPr/>
                    <a:lstStyle/>
                    <a:p>
                      <a:pPr>
                        <a:buNone/>
                      </a:pPr>
                      <a:r>
                        <a:rPr lang="zh-CN" sz="3600" dirty="0">
                          <a:solidFill>
                            <a:schemeClr val="tx1"/>
                          </a:solidFill>
                          <a:latin typeface="+mn-ea"/>
                          <a:cs typeface="+mn-ea"/>
                          <a:sym typeface="+mn-ea"/>
                        </a:rPr>
                        <a:t>2026年</a:t>
                      </a:r>
                      <a:r>
                        <a:rPr lang="en-US" altLang="zh-CN" sz="3600" dirty="0">
                          <a:solidFill>
                            <a:schemeClr val="tx1"/>
                          </a:solidFill>
                          <a:latin typeface="+mn-ea"/>
                          <a:cs typeface="+mn-ea"/>
                          <a:sym typeface="+mn-ea"/>
                        </a:rPr>
                        <a:t>9</a:t>
                      </a:r>
                      <a:r>
                        <a:rPr lang="zh-CN" sz="3600" dirty="0">
                          <a:solidFill>
                            <a:schemeClr val="tx1"/>
                          </a:solidFill>
                          <a:latin typeface="+mn-ea"/>
                          <a:cs typeface="+mn-ea"/>
                          <a:sym typeface="+mn-ea"/>
                        </a:rPr>
                        <a:t>月</a:t>
                      </a:r>
                      <a:r>
                        <a:rPr lang="en-US" altLang="zh-CN" sz="3600" dirty="0">
                          <a:solidFill>
                            <a:schemeClr val="tx1"/>
                          </a:solidFill>
                          <a:latin typeface="+mn-ea"/>
                          <a:cs typeface="+mn-ea"/>
                          <a:sym typeface="+mn-ea"/>
                        </a:rPr>
                        <a:t>12</a:t>
                      </a:r>
                      <a:r>
                        <a:rPr lang="zh-CN" sz="3600" dirty="0">
                          <a:solidFill>
                            <a:schemeClr val="tx1"/>
                          </a:solidFill>
                          <a:latin typeface="+mn-ea"/>
                          <a:cs typeface="+mn-ea"/>
                          <a:sym typeface="+mn-ea"/>
                        </a:rPr>
                        <a:t>日-2026年</a:t>
                      </a:r>
                      <a:r>
                        <a:rPr lang="en-US" altLang="zh-CN" sz="3600" dirty="0">
                          <a:solidFill>
                            <a:schemeClr val="tx1"/>
                          </a:solidFill>
                          <a:latin typeface="+mn-ea"/>
                          <a:cs typeface="+mn-ea"/>
                          <a:sym typeface="+mn-ea"/>
                        </a:rPr>
                        <a:t>9</a:t>
                      </a:r>
                      <a:r>
                        <a:rPr lang="zh-CN" sz="3600" dirty="0">
                          <a:solidFill>
                            <a:schemeClr val="tx1"/>
                          </a:solidFill>
                          <a:latin typeface="+mn-ea"/>
                          <a:cs typeface="+mn-ea"/>
                          <a:sym typeface="+mn-ea"/>
                        </a:rPr>
                        <a:t>月</a:t>
                      </a:r>
                      <a:r>
                        <a:rPr lang="en-US" altLang="zh-CN" sz="3600" dirty="0">
                          <a:solidFill>
                            <a:schemeClr val="tx1"/>
                          </a:solidFill>
                          <a:latin typeface="+mn-ea"/>
                          <a:cs typeface="+mn-ea"/>
                          <a:sym typeface="+mn-ea"/>
                        </a:rPr>
                        <a:t>18</a:t>
                      </a:r>
                      <a:r>
                        <a:rPr lang="zh-CN" sz="3600" dirty="0">
                          <a:solidFill>
                            <a:schemeClr val="tx1"/>
                          </a:solidFill>
                          <a:latin typeface="+mn-ea"/>
                          <a:cs typeface="+mn-ea"/>
                          <a:sym typeface="+mn-ea"/>
                        </a:rPr>
                        <a:t>日</a:t>
                      </a:r>
                      <a:endParaRPr lang="zh-CN" sz="3600" dirty="0">
                        <a:solidFill>
                          <a:schemeClr val="tx1"/>
                        </a:solidFill>
                        <a:latin typeface="+mn-ea"/>
                        <a:cs typeface="+mn-ea"/>
                        <a:sym typeface="+mn-ea"/>
                      </a:endParaRPr>
                    </a:p>
                  </a:txBody>
                  <a:tcPr marT="45713" marB="45713">
                    <a:noFill/>
                  </a:tcPr>
                </a:tc>
              </a:tr>
              <a:tr h="2834005">
                <a:tc>
                  <a:txBody>
                    <a:bodyPr/>
                    <a:lstStyle/>
                    <a:p>
                      <a:pPr algn="l">
                        <a:buNone/>
                      </a:pPr>
                      <a:r>
                        <a:rPr lang="zh-CN" altLang="en-US" sz="3600">
                          <a:latin typeface="+mn-ea"/>
                        </a:rPr>
                        <a:t>意见反馈：</a:t>
                      </a:r>
                      <a:endParaRPr lang="zh-CN" altLang="en-US" sz="3600">
                        <a:latin typeface="+mn-ea"/>
                      </a:endParaRPr>
                    </a:p>
                  </a:txBody>
                  <a:tcPr marT="45713" marB="45713">
                    <a:noFill/>
                  </a:tcPr>
                </a:tc>
                <a:tc>
                  <a:txBody>
                    <a:bodyPr/>
                    <a:lstStyle/>
                    <a:p>
                      <a:pPr algn="l" fontAlgn="auto">
                        <a:lnSpc>
                          <a:spcPct val="100000"/>
                        </a:lnSpc>
                        <a:buClrTx/>
                        <a:buSzTx/>
                        <a:buFontTx/>
                        <a:buNone/>
                      </a:pPr>
                      <a:r>
                        <a:rPr lang="zh-CN" sz="3600" dirty="0">
                          <a:solidFill>
                            <a:schemeClr val="tx1"/>
                          </a:solidFill>
                          <a:latin typeface="+mn-ea"/>
                          <a:cs typeface="+mn-ea"/>
                          <a:sym typeface="+mn-ea"/>
                        </a:rPr>
                        <a:t>对本公示内容有异议的，请在公示期内以书面的形式将意见和建议反馈至嵩明县自然资源局，联系电话0871-67919226。</a:t>
                      </a:r>
                      <a:endParaRPr lang="zh-CN" altLang="en-US" sz="36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gn="l" fontAlgn="auto">
                        <a:lnSpc>
                          <a:spcPct val="100000"/>
                        </a:lnSpc>
                        <a:buClrTx/>
                        <a:buSzTx/>
                        <a:buFontTx/>
                        <a:buNone/>
                      </a:pPr>
                      <a:endParaRPr lang="zh-CN" altLang="en-US" sz="3600" dirty="0">
                        <a:solidFill>
                          <a:schemeClr val="tx1"/>
                        </a:solidFill>
                        <a:latin typeface="+mn-ea"/>
                        <a:cs typeface="+mn-ea"/>
                      </a:endParaRPr>
                    </a:p>
                  </a:txBody>
                  <a:tcPr marT="45713" marB="45713">
                    <a:noFill/>
                  </a:tcPr>
                </a:tc>
              </a:tr>
            </a:tbl>
          </a:graphicData>
        </a:graphic>
      </p:graphicFrame>
      <p:sp>
        <p:nvSpPr>
          <p:cNvPr id="11" name="object 8"/>
          <p:cNvSpPr txBox="1"/>
          <p:nvPr/>
        </p:nvSpPr>
        <p:spPr>
          <a:xfrm>
            <a:off x="1787208" y="45348525"/>
            <a:ext cx="22064663" cy="939800"/>
          </a:xfrm>
          <a:prstGeom prst="rect">
            <a:avLst/>
          </a:prstGeom>
        </p:spPr>
        <p:txBody>
          <a:bodyPr lIns="0" tIns="16510" rIns="0" bIns="0">
            <a:spAutoFit/>
          </a:bodyPr>
          <a:lstStyle>
            <a:lvl1pPr algn="ctr" defTabSz="2519680" rtl="0" fontAlgn="base">
              <a:spcBef>
                <a:spcPct val="0"/>
              </a:spcBef>
              <a:spcAft>
                <a:spcPct val="0"/>
              </a:spcAft>
              <a:defRPr sz="14880" b="0" kern="1200" spc="600">
                <a:solidFill>
                  <a:schemeClr val="tx1"/>
                </a:solidFill>
                <a:effectLst>
                  <a:outerShdw blurRad="38100" dist="38100" dir="2700000" algn="tl">
                    <a:srgbClr val="000000">
                      <a:alpha val="43137"/>
                    </a:srgbClr>
                  </a:outerShdw>
                </a:effectLst>
                <a:latin typeface="+mj-lt"/>
                <a:ea typeface="+mj-ea"/>
                <a:cs typeface="+mj-cs"/>
              </a:defRPr>
            </a:lvl1pPr>
            <a:lvl2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a:lstStyle>
          <a:p>
            <a:pPr marR="0" lvl="0" algn="ctr" defTabSz="2519680" rtl="0">
              <a:lnSpc>
                <a:spcPct val="100000"/>
              </a:lnSpc>
              <a:spcBef>
                <a:spcPct val="0"/>
              </a:spcBef>
              <a:spcAft>
                <a:spcPct val="0"/>
              </a:spcAft>
              <a:buClrTx/>
              <a:buSzTx/>
              <a:buFontTx/>
              <a:buNone/>
              <a:defRPr/>
            </a:pPr>
            <a:r>
              <a:rPr kumimoji="0" lang="zh-CN" sz="6000" b="0" i="0" u="none" strike="noStrike" kern="1200" cap="none" spc="600" normalizeH="0" baseline="0" noProof="1">
                <a:ln>
                  <a:noFill/>
                </a:ln>
                <a:solidFill>
                  <a:schemeClr val="bg1"/>
                </a:solidFill>
                <a:effectLst>
                  <a:outerShdw blurRad="38100" dist="38100" dir="2700000" algn="tl">
                    <a:srgbClr val="000000">
                      <a:alpha val="43137"/>
                    </a:srgbClr>
                  </a:outerShdw>
                </a:effectLst>
                <a:uLnTx/>
                <a:uFillTx/>
                <a:latin typeface="+mj-lt"/>
                <a:ea typeface="黑体" panose="02010609060101010101" pitchFamily="49" charset="-122"/>
                <a:cs typeface="+mj-cs"/>
                <a:sym typeface="+mn-ea"/>
              </a:rPr>
              <a:t>嵩明县自然资源局</a:t>
            </a:r>
            <a:endParaRPr kumimoji="0" lang="zh-CN" altLang="en-US" sz="6000" b="0" i="0" u="none" strike="noStrike" kern="1200" cap="none" spc="-90" normalizeH="0" baseline="0" noProof="0" dirty="0">
              <a:ln>
                <a:noFill/>
              </a:ln>
              <a:solidFill>
                <a:schemeClr val="bg1"/>
              </a:solidFill>
              <a:effectLst>
                <a:outerShdw blurRad="38100" dist="38100" dir="2700000" algn="tl">
                  <a:srgbClr val="000000">
                    <a:alpha val="43137"/>
                  </a:srgbClr>
                </a:outerShdw>
              </a:effectLst>
              <a:uLnTx/>
              <a:uFillTx/>
              <a:latin typeface="+mj-lt"/>
              <a:ea typeface="黑体" panose="02010609060101010101" pitchFamily="49" charset="-122"/>
              <a:cs typeface="+mj-cs"/>
              <a:sym typeface="+mn-ea"/>
            </a:endParaRPr>
          </a:p>
        </p:txBody>
      </p:sp>
      <p:grpSp>
        <p:nvGrpSpPr>
          <p:cNvPr id="2" name="组合 1"/>
          <p:cNvGrpSpPr/>
          <p:nvPr/>
        </p:nvGrpSpPr>
        <p:grpSpPr>
          <a:xfrm>
            <a:off x="542925" y="13589948"/>
            <a:ext cx="23956010" cy="10789607"/>
            <a:chOff x="607" y="4368"/>
            <a:chExt cx="65987" cy="15849"/>
          </a:xfrm>
        </p:grpSpPr>
        <p:grpSp>
          <p:nvGrpSpPr>
            <p:cNvPr id="3" name="组合 2"/>
            <p:cNvGrpSpPr/>
            <p:nvPr/>
          </p:nvGrpSpPr>
          <p:grpSpPr>
            <a:xfrm>
              <a:off x="607" y="4368"/>
              <a:ext cx="65986" cy="15849"/>
              <a:chOff x="20778" y="23028"/>
              <a:chExt cx="18005" cy="16927"/>
            </a:xfrm>
          </p:grpSpPr>
          <p:sp>
            <p:nvSpPr>
              <p:cNvPr id="4" name="TextBox 81"/>
              <p:cNvSpPr txBox="1"/>
              <p:nvPr/>
            </p:nvSpPr>
            <p:spPr>
              <a:xfrm flipH="1">
                <a:off x="20778" y="23028"/>
                <a:ext cx="4532" cy="1302"/>
              </a:xfrm>
              <a:prstGeom prst="rect">
                <a:avLst/>
              </a:prstGeom>
              <a:noFill/>
              <a:ln w="9525">
                <a:noFill/>
              </a:ln>
            </p:spPr>
            <p:txBody>
              <a:bodyPr wrap="square" anchor="t">
                <a:spAutoFit/>
              </a:bodyPr>
              <a:p>
                <a:r>
                  <a:rPr lang="zh-CN" altLang="en-US" sz="4800" b="0" dirty="0">
                    <a:latin typeface="Arial" panose="020B0604020202020204" pitchFamily="34" charset="0"/>
                    <a:ea typeface="黑体" panose="02010609060101010101" pitchFamily="49" charset="-122"/>
                  </a:rPr>
                  <a:t>维护说明</a:t>
                </a:r>
                <a:endParaRPr lang="zh-CN" altLang="en-US" sz="4800" b="0" dirty="0">
                  <a:latin typeface="Arial" panose="020B0604020202020204" pitchFamily="34" charset="0"/>
                  <a:ea typeface="黑体" panose="02010609060101010101" pitchFamily="49" charset="-122"/>
                </a:endParaRPr>
              </a:p>
            </p:txBody>
          </p:sp>
          <p:sp>
            <p:nvSpPr>
              <p:cNvPr id="13" name="矩形 12"/>
              <p:cNvSpPr/>
              <p:nvPr/>
            </p:nvSpPr>
            <p:spPr>
              <a:xfrm>
                <a:off x="20797" y="24600"/>
                <a:ext cx="17986" cy="15355"/>
              </a:xfrm>
              <a:prstGeom prst="rect">
                <a:avLst/>
              </a:prstGeom>
              <a:noFill/>
              <a:ln w="793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4" name="组合 13"/>
            <p:cNvGrpSpPr/>
            <p:nvPr/>
          </p:nvGrpSpPr>
          <p:grpSpPr>
            <a:xfrm>
              <a:off x="46035" y="4368"/>
              <a:ext cx="20559" cy="15849"/>
              <a:chOff x="11237" y="22966"/>
              <a:chExt cx="27546" cy="17096"/>
            </a:xfrm>
          </p:grpSpPr>
          <p:sp>
            <p:nvSpPr>
              <p:cNvPr id="23" name="TextBox 81"/>
              <p:cNvSpPr txBox="1"/>
              <p:nvPr/>
            </p:nvSpPr>
            <p:spPr>
              <a:xfrm flipH="1">
                <a:off x="14429" y="22966"/>
                <a:ext cx="8919" cy="1315"/>
              </a:xfrm>
              <a:prstGeom prst="rect">
                <a:avLst/>
              </a:prstGeom>
              <a:noFill/>
              <a:ln w="9525">
                <a:noFill/>
              </a:ln>
            </p:spPr>
            <p:txBody>
              <a:bodyPr wrap="square" anchor="t">
                <a:spAutoFit/>
              </a:bodyPr>
              <a:p>
                <a:r>
                  <a:rPr lang="zh-CN" altLang="en-US" sz="4800" b="0" dirty="0">
                    <a:latin typeface="Arial" panose="020B0604020202020204" pitchFamily="34" charset="0"/>
                    <a:ea typeface="黑体" panose="02010609060101010101" pitchFamily="49" charset="-122"/>
                  </a:rPr>
                  <a:t>区位图</a:t>
                </a:r>
                <a:endParaRPr lang="zh-CN" altLang="en-US" sz="4800" b="0" dirty="0">
                  <a:latin typeface="Arial" panose="020B0604020202020204" pitchFamily="34" charset="0"/>
                  <a:ea typeface="黑体" panose="02010609060101010101" pitchFamily="49" charset="-122"/>
                </a:endParaRPr>
              </a:p>
            </p:txBody>
          </p:sp>
          <p:sp>
            <p:nvSpPr>
              <p:cNvPr id="27" name="矩形 26"/>
              <p:cNvSpPr/>
              <p:nvPr/>
            </p:nvSpPr>
            <p:spPr>
              <a:xfrm>
                <a:off x="11237" y="24551"/>
                <a:ext cx="27546" cy="15511"/>
              </a:xfrm>
              <a:prstGeom prst="rect">
                <a:avLst/>
              </a:prstGeom>
              <a:noFill/>
              <a:ln w="793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9" name="文本框 8"/>
          <p:cNvSpPr txBox="1"/>
          <p:nvPr/>
        </p:nvSpPr>
        <p:spPr>
          <a:xfrm>
            <a:off x="647700" y="14683740"/>
            <a:ext cx="16388080" cy="8795385"/>
          </a:xfrm>
          <a:prstGeom prst="rect">
            <a:avLst/>
          </a:prstGeom>
          <a:noFill/>
        </p:spPr>
        <p:txBody>
          <a:bodyPr wrap="square" rtlCol="0" anchor="t">
            <a:noAutofit/>
          </a:bodyPr>
          <a:p>
            <a:pPr indent="812800">
              <a:lnSpc>
                <a:spcPts val="3000"/>
              </a:lnSpc>
              <a:extLst>
                <a:ext uri="{35155182-B16C-46BC-9424-99874614C6A1}">
                  <wpsdc:indentchars xmlns:wpsdc="http://www.wps.cn/officeDocument/2017/drawingmlCustomData" val="200" checksum="3877492575"/>
                </a:ext>
              </a:extLst>
            </a:pPr>
            <a:r>
              <a:rPr lang="zh-CN" altLang="en-US" sz="3200" b="1" dirty="0">
                <a:latin typeface="黑体" panose="02010609060101010101" pitchFamily="49" charset="-122"/>
                <a:ea typeface="黑体" panose="02010609060101010101" pitchFamily="49" charset="-122"/>
                <a:sym typeface="+mn-ea"/>
              </a:rPr>
              <a:t>一、</a:t>
            </a:r>
            <a:r>
              <a:rPr lang="zh-CN" altLang="en-US" sz="3200" b="1" dirty="0">
                <a:latin typeface="黑体" panose="02010609060101010101" pitchFamily="49" charset="-122"/>
                <a:ea typeface="黑体" panose="02010609060101010101" pitchFamily="49" charset="-122"/>
                <a:sym typeface="+mn-ea"/>
              </a:rPr>
              <a:t>规划维护范围</a:t>
            </a:r>
            <a:endParaRPr lang="zh-CN" altLang="en-US" sz="3200" b="1" dirty="0">
              <a:latin typeface="黑体" panose="02010609060101010101" pitchFamily="49" charset="-122"/>
              <a:ea typeface="黑体" panose="02010609060101010101" pitchFamily="49" charset="-122"/>
              <a:sym typeface="+mn-ea"/>
            </a:endParaRPr>
          </a:p>
          <a:p>
            <a:pPr indent="812800">
              <a:lnSpc>
                <a:spcPts val="3000"/>
              </a:lnSpc>
              <a:extLst>
                <a:ext uri="{35155182-B16C-46BC-9424-99874614C6A1}">
                  <wpsdc:indentchars xmlns:wpsdc="http://www.wps.cn/officeDocument/2017/drawingmlCustomData" val="200" checksum="3877492575"/>
                </a:ext>
              </a:extLst>
            </a:pPr>
            <a:r>
              <a:rPr sz="3200" dirty="0" smtClean="0">
                <a:latin typeface="黑体" panose="02010609060101010101" pitchFamily="49" charset="-122"/>
                <a:ea typeface="黑体" panose="02010609060101010101" pitchFamily="49" charset="-122"/>
                <a:cs typeface="黑体" panose="02010609060101010101" pitchFamily="49" charset="-122"/>
                <a:sym typeface="+mn-ea"/>
              </a:rPr>
              <a:t>杨桥集镇规划单元YQ-01-16、YQ-01-17、YQ-01-18号地块位于嵩玉线东侧，阳先加油站旁。</a:t>
            </a:r>
            <a:endParaRPr sz="3200" dirty="0" smtClean="0">
              <a:latin typeface="黑体" panose="02010609060101010101" pitchFamily="49" charset="-122"/>
              <a:ea typeface="黑体" panose="02010609060101010101" pitchFamily="49" charset="-122"/>
              <a:cs typeface="黑体" panose="02010609060101010101" pitchFamily="49" charset="-122"/>
              <a:sym typeface="+mn-ea"/>
            </a:endParaRPr>
          </a:p>
          <a:p>
            <a:pPr indent="812800">
              <a:lnSpc>
                <a:spcPts val="3000"/>
              </a:lnSpc>
              <a:extLst>
                <a:ext uri="{35155182-B16C-46BC-9424-99874614C6A1}">
                  <wpsdc:indentchars xmlns:wpsdc="http://www.wps.cn/officeDocument/2017/drawingmlCustomData" val="200" checksum="3877492575"/>
                </a:ext>
              </a:extLst>
            </a:pPr>
            <a:r>
              <a:rPr lang="zh-CN" sz="3200" b="1" dirty="0">
                <a:latin typeface="黑体" panose="02010609060101010101" pitchFamily="49" charset="-122"/>
                <a:ea typeface="黑体" panose="02010609060101010101" pitchFamily="49" charset="-122"/>
                <a:sym typeface="+mn-ea"/>
              </a:rPr>
              <a:t>二</a:t>
            </a:r>
            <a:r>
              <a:rPr lang="zh-CN" altLang="en-US" sz="3200" b="1" dirty="0">
                <a:latin typeface="黑体" panose="02010609060101010101" pitchFamily="49" charset="-122"/>
                <a:ea typeface="黑体" panose="02010609060101010101" pitchFamily="49" charset="-122"/>
                <a:sym typeface="+mn-ea"/>
              </a:rPr>
              <a:t>、控规维护原因及依据</a:t>
            </a:r>
            <a:endParaRPr lang="zh-CN" altLang="en-US" sz="3200" b="1" dirty="0">
              <a:latin typeface="黑体" panose="02010609060101010101" pitchFamily="49" charset="-122"/>
              <a:ea typeface="黑体" panose="02010609060101010101" pitchFamily="49" charset="-122"/>
            </a:endParaRPr>
          </a:p>
          <a:p>
            <a:pPr indent="812800">
              <a:lnSpc>
                <a:spcPts val="3000"/>
              </a:lnSpc>
              <a:extLst>
                <a:ext uri="{35155182-B16C-46BC-9424-99874614C6A1}">
                  <wpsdc:indentchars xmlns:wpsdc="http://www.wps.cn/officeDocument/2017/drawingmlCustomData" val="200" checksum="3877492575"/>
                </a:ext>
              </a:extLst>
            </a:pPr>
            <a:r>
              <a:rPr sz="3200" dirty="0" smtClean="0">
                <a:latin typeface="黑体" panose="02010609060101010101" pitchFamily="49" charset="-122"/>
                <a:ea typeface="黑体" panose="02010609060101010101" pitchFamily="49" charset="-122"/>
                <a:cs typeface="黑体" panose="02010609060101010101" pitchFamily="49" charset="-122"/>
                <a:sym typeface="+mn-ea"/>
              </a:rPr>
              <a:t>（一）《关于全面推进存量建设用地盘活利用促进土地资源提质增效的指导意见》一、坚持存量优先“（十二）鼓励土地混合利用：鼓励各地在详细规划中布局混合用地，跨一级类用地之间的混合应明确混合比例，混合主导用途可依据建筑面积占比确定（原则上不低于50%) , 也可依据功能重要性确定。”</a:t>
            </a:r>
            <a:endParaRPr sz="3200" dirty="0" smtClean="0">
              <a:latin typeface="黑体" panose="02010609060101010101" pitchFamily="49" charset="-122"/>
              <a:ea typeface="黑体" panose="02010609060101010101" pitchFamily="49" charset="-122"/>
              <a:cs typeface="黑体" panose="02010609060101010101" pitchFamily="49" charset="-122"/>
              <a:sym typeface="+mn-ea"/>
            </a:endParaRPr>
          </a:p>
          <a:p>
            <a:pPr indent="812800">
              <a:lnSpc>
                <a:spcPts val="3000"/>
              </a:lnSpc>
              <a:extLst>
                <a:ext uri="{35155182-B16C-46BC-9424-99874614C6A1}">
                  <wpsdc:indentchars xmlns:wpsdc="http://www.wps.cn/officeDocument/2017/drawingmlCustomData" val="200" checksum="3877492575"/>
                </a:ext>
              </a:extLst>
            </a:pPr>
            <a:r>
              <a:rPr sz="3200" dirty="0" smtClean="0">
                <a:latin typeface="黑体" panose="02010609060101010101" pitchFamily="49" charset="-122"/>
                <a:ea typeface="黑体" panose="02010609060101010101" pitchFamily="49" charset="-122"/>
                <a:cs typeface="黑体" panose="02010609060101010101" pitchFamily="49" charset="-122"/>
                <a:sym typeface="+mn-ea"/>
              </a:rPr>
              <a:t>（二）《昆明市详细规划技术准则（试行）》“2.3混合用地：2.3.1 当一个地块内物流仓储用地（1101）总计容建筑面积的比例大于85％时，该地块被视为单一性质的用地；2.3.5 功能用途互利、环境要求相似且相互间没有不利影响的用地，宜混合设置；2.3.6 在详细规划编制中，当土地使用功能需要规划为混合用地时，物流仓储用地（1101）可混合使用商业用地（0901）。”</a:t>
            </a:r>
            <a:endParaRPr sz="3200" dirty="0" smtClean="0">
              <a:latin typeface="黑体" panose="02010609060101010101" pitchFamily="49" charset="-122"/>
              <a:ea typeface="黑体" panose="02010609060101010101" pitchFamily="49" charset="-122"/>
              <a:cs typeface="黑体" panose="02010609060101010101" pitchFamily="49" charset="-122"/>
              <a:sym typeface="+mn-ea"/>
            </a:endParaRPr>
          </a:p>
          <a:p>
            <a:pPr indent="812800">
              <a:lnSpc>
                <a:spcPts val="3000"/>
              </a:lnSpc>
              <a:extLst>
                <a:ext uri="{35155182-B16C-46BC-9424-99874614C6A1}">
                  <wpsdc:indentchars xmlns:wpsdc="http://www.wps.cn/officeDocument/2017/drawingmlCustomData" val="200" checksum="3877492575"/>
                </a:ext>
              </a:extLst>
            </a:pPr>
            <a:r>
              <a:rPr sz="3200" dirty="0" smtClean="0">
                <a:latin typeface="黑体" panose="02010609060101010101" pitchFamily="49" charset="-122"/>
                <a:ea typeface="黑体" panose="02010609060101010101" pitchFamily="49" charset="-122"/>
                <a:cs typeface="黑体" panose="02010609060101010101" pitchFamily="49" charset="-122"/>
                <a:sym typeface="+mn-ea"/>
              </a:rPr>
              <a:t>（三）《昆明市详细规划管理规定》第十七条“有下列情形之一，经自然资源规划行政主管部门认定的，可以开展详细规划维护：（七）其他不突破单元管控内容的地块层次详细规划调整和深化情形”、第十八条“原组织编制机关组织编制详细规划维护方案……其他县（市）区的详细规划维护方案由县区级自然资源规划行政主管部门审查和审议”。</a:t>
            </a:r>
            <a:endParaRPr sz="3200" dirty="0" smtClean="0">
              <a:latin typeface="黑体" panose="02010609060101010101" pitchFamily="49" charset="-122"/>
              <a:ea typeface="黑体" panose="02010609060101010101" pitchFamily="49" charset="-122"/>
              <a:cs typeface="黑体" panose="02010609060101010101" pitchFamily="49" charset="-122"/>
              <a:sym typeface="+mn-ea"/>
            </a:endParaRPr>
          </a:p>
          <a:p>
            <a:pPr indent="812800">
              <a:lnSpc>
                <a:spcPts val="3000"/>
              </a:lnSpc>
              <a:extLst>
                <a:ext uri="{35155182-B16C-46BC-9424-99874614C6A1}">
                  <wpsdc:indentchars xmlns:wpsdc="http://www.wps.cn/officeDocument/2017/drawingmlCustomData" val="200" checksum="3877492575"/>
                </a:ext>
              </a:extLst>
            </a:pPr>
            <a:r>
              <a:rPr sz="3200" dirty="0" smtClean="0">
                <a:latin typeface="黑体" panose="02010609060101010101" pitchFamily="49" charset="-122"/>
                <a:ea typeface="黑体" panose="02010609060101010101" pitchFamily="49" charset="-122"/>
                <a:cs typeface="黑体" panose="02010609060101010101" pitchFamily="49" charset="-122"/>
                <a:sym typeface="+mn-ea"/>
              </a:rPr>
              <a:t>        </a:t>
            </a:r>
            <a:endParaRPr sz="3200" dirty="0" smtClean="0">
              <a:latin typeface="黑体" panose="02010609060101010101" pitchFamily="49" charset="-122"/>
              <a:ea typeface="黑体" panose="02010609060101010101" pitchFamily="49" charset="-122"/>
              <a:cs typeface="黑体" panose="02010609060101010101" pitchFamily="49" charset="-122"/>
            </a:endParaRPr>
          </a:p>
          <a:p>
            <a:pPr indent="812800">
              <a:lnSpc>
                <a:spcPts val="3000"/>
              </a:lnSpc>
              <a:extLst>
                <a:ext uri="{35155182-B16C-46BC-9424-99874614C6A1}">
                  <wpsdc:indentchars xmlns:wpsdc="http://www.wps.cn/officeDocument/2017/drawingmlCustomData" val="200" checksum="3877492575"/>
                </a:ext>
              </a:extLst>
            </a:pPr>
            <a:endParaRPr sz="3200" dirty="0" smtClean="0">
              <a:latin typeface="黑体" panose="02010609060101010101" pitchFamily="49" charset="-122"/>
              <a:ea typeface="黑体" panose="02010609060101010101" pitchFamily="49" charset="-122"/>
              <a:cs typeface="黑体" panose="02010609060101010101" pitchFamily="49" charset="-122"/>
            </a:endParaRPr>
          </a:p>
          <a:p>
            <a:pPr indent="812800">
              <a:lnSpc>
                <a:spcPts val="3000"/>
              </a:lnSpc>
              <a:extLst>
                <a:ext uri="{35155182-B16C-46BC-9424-99874614C6A1}">
                  <wpsdc:indentchars xmlns:wpsdc="http://www.wps.cn/officeDocument/2017/drawingmlCustomData" val="200" checksum="3877492575"/>
                </a:ext>
              </a:extLst>
            </a:pPr>
            <a:r>
              <a:rPr sz="3200" dirty="0" smtClean="0">
                <a:latin typeface="黑体" panose="02010609060101010101" pitchFamily="49" charset="-122"/>
                <a:ea typeface="黑体" panose="02010609060101010101" pitchFamily="49" charset="-122"/>
                <a:cs typeface="黑体" panose="02010609060101010101" pitchFamily="49" charset="-122"/>
                <a:sym typeface="+mn-ea"/>
              </a:rPr>
              <a:t>为进一步提高土地使用效益，结合</a:t>
            </a:r>
            <a:r>
              <a:rPr lang="zh-CN" sz="3200" dirty="0" smtClean="0">
                <a:latin typeface="黑体" panose="02010609060101010101" pitchFamily="49" charset="-122"/>
                <a:ea typeface="黑体" panose="02010609060101010101" pitchFamily="49" charset="-122"/>
                <a:cs typeface="黑体" panose="02010609060101010101" pitchFamily="49" charset="-122"/>
                <a:sym typeface="+mn-ea"/>
              </a:rPr>
              <a:t>杨桥街道的申请，</a:t>
            </a:r>
            <a:r>
              <a:rPr sz="3200" dirty="0" smtClean="0">
                <a:latin typeface="黑体" panose="02010609060101010101" pitchFamily="49" charset="-122"/>
                <a:ea typeface="黑体" panose="02010609060101010101" pitchFamily="49" charset="-122"/>
                <a:cs typeface="黑体" panose="02010609060101010101" pitchFamily="49" charset="-122"/>
                <a:sym typeface="+mn-ea"/>
              </a:rPr>
              <a:t>为</a:t>
            </a:r>
            <a:r>
              <a:rPr sz="3200" dirty="0" smtClean="0">
                <a:latin typeface="黑体" panose="02010609060101010101" pitchFamily="49" charset="-122"/>
                <a:ea typeface="黑体" panose="02010609060101010101" pitchFamily="49" charset="-122"/>
                <a:cs typeface="黑体" panose="02010609060101010101" pitchFamily="49" charset="-122"/>
                <a:sym typeface="+mn-ea"/>
              </a:rPr>
              <a:t>适应市场需求，优化片区布局，</a:t>
            </a:r>
            <a:r>
              <a:rPr lang="zh-CN" sz="3200" dirty="0" smtClean="0">
                <a:latin typeface="黑体" panose="02010609060101010101" pitchFamily="49" charset="-122"/>
                <a:ea typeface="黑体" panose="02010609060101010101" pitchFamily="49" charset="-122"/>
                <a:cs typeface="黑体" panose="02010609060101010101" pitchFamily="49" charset="-122"/>
                <a:sym typeface="+mn-ea"/>
              </a:rPr>
              <a:t>对</a:t>
            </a:r>
            <a:r>
              <a:rPr sz="3200" dirty="0" smtClean="0">
                <a:latin typeface="黑体" panose="02010609060101010101" pitchFamily="49" charset="-122"/>
                <a:ea typeface="黑体" panose="02010609060101010101" pitchFamily="49" charset="-122"/>
                <a:cs typeface="黑体" panose="02010609060101010101" pitchFamily="49" charset="-122"/>
                <a:sym typeface="+mn-ea"/>
              </a:rPr>
              <a:t>杨桥集镇规划单元YQ-01-16、YQ-01-17、YQ-01-18号地块</a:t>
            </a:r>
            <a:r>
              <a:rPr sz="3200" dirty="0" smtClean="0">
                <a:latin typeface="黑体" panose="02010609060101010101" pitchFamily="49" charset="-122"/>
                <a:ea typeface="黑体" panose="02010609060101010101" pitchFamily="49" charset="-122"/>
                <a:cs typeface="黑体" panose="02010609060101010101" pitchFamily="49" charset="-122"/>
                <a:sym typeface="+mn-ea"/>
              </a:rPr>
              <a:t>控制性详细规划</a:t>
            </a:r>
            <a:r>
              <a:rPr lang="zh-CN" sz="3200" dirty="0" smtClean="0">
                <a:latin typeface="黑体" panose="02010609060101010101" pitchFamily="49" charset="-122"/>
                <a:ea typeface="黑体" panose="02010609060101010101" pitchFamily="49" charset="-122"/>
                <a:cs typeface="黑体" panose="02010609060101010101" pitchFamily="49" charset="-122"/>
                <a:sym typeface="+mn-ea"/>
              </a:rPr>
              <a:t>进行维护，具体为：将</a:t>
            </a:r>
            <a:r>
              <a:rPr sz="3200" dirty="0" smtClean="0">
                <a:latin typeface="黑体" panose="02010609060101010101" pitchFamily="49" charset="-122"/>
                <a:ea typeface="黑体" panose="02010609060101010101" pitchFamily="49" charset="-122"/>
                <a:cs typeface="黑体" panose="02010609060101010101" pitchFamily="49" charset="-122"/>
                <a:sym typeface="+mn-ea"/>
              </a:rPr>
              <a:t>YQ-01-16、YQ-01-17、YQ-01-18号地块</a:t>
            </a:r>
            <a:r>
              <a:rPr lang="zh-CN" sz="3200" dirty="0" smtClean="0">
                <a:latin typeface="黑体" panose="02010609060101010101" pitchFamily="49" charset="-122"/>
                <a:ea typeface="黑体" panose="02010609060101010101" pitchFamily="49" charset="-122"/>
                <a:cs typeface="黑体" panose="02010609060101010101" pitchFamily="49" charset="-122"/>
                <a:sym typeface="+mn-ea"/>
              </a:rPr>
              <a:t>用地性质由</a:t>
            </a:r>
            <a:r>
              <a:rPr lang="zh-CN" sz="3200" dirty="0" smtClean="0">
                <a:latin typeface="黑体" panose="02010609060101010101" pitchFamily="49" charset="-122"/>
                <a:ea typeface="黑体" panose="02010609060101010101" pitchFamily="49" charset="-122"/>
                <a:cs typeface="黑体" panose="02010609060101010101" pitchFamily="49" charset="-122"/>
                <a:sym typeface="+mn-ea"/>
              </a:rPr>
              <a:t>物流仓储用地调整</a:t>
            </a:r>
            <a:r>
              <a:rPr lang="zh-CN" sz="3200" dirty="0" smtClean="0">
                <a:latin typeface="黑体" panose="02010609060101010101" pitchFamily="49" charset="-122"/>
                <a:ea typeface="黑体" panose="02010609060101010101" pitchFamily="49" charset="-122"/>
                <a:cs typeface="黑体" panose="02010609060101010101" pitchFamily="49" charset="-122"/>
                <a:sym typeface="+mn-ea"/>
              </a:rPr>
              <a:t>为物流仓储用地混合商业用地，容积率由≥1.0调整为1.0≤容积率≤2.0，建筑密度由≤36%调整为40%≤建筑密度≤60%，绿地率和建筑高度不变。</a:t>
            </a:r>
            <a:endParaRPr lang="zh-CN" sz="3200"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5" name="矩形 14"/>
          <p:cNvSpPr/>
          <p:nvPr/>
        </p:nvSpPr>
        <p:spPr>
          <a:xfrm>
            <a:off x="17619345" y="21945600"/>
            <a:ext cx="866775" cy="34290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8941415" y="21920200"/>
            <a:ext cx="8399780" cy="368300"/>
          </a:xfrm>
          <a:prstGeom prst="rect">
            <a:avLst/>
          </a:prstGeom>
          <a:noFill/>
        </p:spPr>
        <p:txBody>
          <a:bodyPr wrap="square" rtlCol="0">
            <a:spAutoFit/>
          </a:bodyPr>
          <a:p>
            <a:r>
              <a:rPr lang="zh-CN" altLang="en-US"/>
              <a:t>地块界线</a:t>
            </a:r>
            <a:endParaRPr lang="zh-CN" altLang="en-US"/>
          </a:p>
        </p:txBody>
      </p:sp>
      <p:sp>
        <p:nvSpPr>
          <p:cNvPr id="51" name="任意多边形 50"/>
          <p:cNvSpPr/>
          <p:nvPr/>
        </p:nvSpPr>
        <p:spPr>
          <a:xfrm>
            <a:off x="7333615" y="34668460"/>
            <a:ext cx="762000" cy="802005"/>
          </a:xfrm>
          <a:custGeom>
            <a:avLst/>
            <a:gdLst>
              <a:gd name="connisteX0" fmla="*/ 254000 w 762000"/>
              <a:gd name="connsiteY0" fmla="*/ 0 h 802005"/>
              <a:gd name="connisteX1" fmla="*/ 0 w 762000"/>
              <a:gd name="connsiteY1" fmla="*/ 254000 h 802005"/>
              <a:gd name="connisteX2" fmla="*/ 15875 w 762000"/>
              <a:gd name="connsiteY2" fmla="*/ 341630 h 802005"/>
              <a:gd name="connisteX3" fmla="*/ 508000 w 762000"/>
              <a:gd name="connsiteY3" fmla="*/ 786130 h 802005"/>
              <a:gd name="connisteX4" fmla="*/ 571500 w 762000"/>
              <a:gd name="connsiteY4" fmla="*/ 802005 h 802005"/>
              <a:gd name="connisteX5" fmla="*/ 762000 w 762000"/>
              <a:gd name="connsiteY5" fmla="*/ 627380 h 802005"/>
              <a:gd name="connisteX6" fmla="*/ 753745 w 762000"/>
              <a:gd name="connsiteY6" fmla="*/ 595630 h 802005"/>
              <a:gd name="connisteX7" fmla="*/ 301625 w 762000"/>
              <a:gd name="connsiteY7" fmla="*/ 15875 h 802005"/>
              <a:gd name="connisteX8" fmla="*/ 254000 w 762000"/>
              <a:gd name="connsiteY8" fmla="*/ 0 h 80200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762000" h="802005">
                <a:moveTo>
                  <a:pt x="254000" y="0"/>
                </a:moveTo>
                <a:lnTo>
                  <a:pt x="0" y="254000"/>
                </a:lnTo>
                <a:lnTo>
                  <a:pt x="15875" y="341630"/>
                </a:lnTo>
                <a:lnTo>
                  <a:pt x="508000" y="786130"/>
                </a:lnTo>
                <a:lnTo>
                  <a:pt x="571500" y="802005"/>
                </a:lnTo>
                <a:lnTo>
                  <a:pt x="762000" y="627380"/>
                </a:lnTo>
                <a:lnTo>
                  <a:pt x="753745" y="595630"/>
                </a:lnTo>
                <a:lnTo>
                  <a:pt x="301625" y="15875"/>
                </a:lnTo>
                <a:lnTo>
                  <a:pt x="254000" y="0"/>
                </a:lnTo>
                <a:close/>
              </a:path>
            </a:pathLst>
          </a:cu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任意多边形 53"/>
          <p:cNvSpPr/>
          <p:nvPr/>
        </p:nvSpPr>
        <p:spPr>
          <a:xfrm>
            <a:off x="7547610" y="35629215"/>
            <a:ext cx="920750" cy="706120"/>
          </a:xfrm>
          <a:custGeom>
            <a:avLst/>
            <a:gdLst>
              <a:gd name="connisteX0" fmla="*/ 301625 w 920750"/>
              <a:gd name="connsiteY0" fmla="*/ 0 h 706120"/>
              <a:gd name="connisteX1" fmla="*/ 357505 w 920750"/>
              <a:gd name="connsiteY1" fmla="*/ 0 h 706120"/>
              <a:gd name="connisteX2" fmla="*/ 920750 w 920750"/>
              <a:gd name="connsiteY2" fmla="*/ 515620 h 706120"/>
              <a:gd name="connisteX3" fmla="*/ 563880 w 920750"/>
              <a:gd name="connsiteY3" fmla="*/ 706120 h 706120"/>
              <a:gd name="connisteX4" fmla="*/ 365125 w 920750"/>
              <a:gd name="connsiteY4" fmla="*/ 539750 h 706120"/>
              <a:gd name="connisteX5" fmla="*/ 294005 w 920750"/>
              <a:gd name="connsiteY5" fmla="*/ 626745 h 706120"/>
              <a:gd name="connisteX6" fmla="*/ 0 w 920750"/>
              <a:gd name="connsiteY6" fmla="*/ 404495 h 706120"/>
              <a:gd name="connisteX7" fmla="*/ 301625 w 920750"/>
              <a:gd name="connsiteY7" fmla="*/ 0 h 70612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920750" h="706120">
                <a:moveTo>
                  <a:pt x="301625" y="0"/>
                </a:moveTo>
                <a:lnTo>
                  <a:pt x="357505" y="0"/>
                </a:lnTo>
                <a:lnTo>
                  <a:pt x="920750" y="515620"/>
                </a:lnTo>
                <a:lnTo>
                  <a:pt x="563880" y="706120"/>
                </a:lnTo>
                <a:lnTo>
                  <a:pt x="365125" y="539750"/>
                </a:lnTo>
                <a:lnTo>
                  <a:pt x="294005" y="626745"/>
                </a:lnTo>
                <a:lnTo>
                  <a:pt x="0" y="404495"/>
                </a:lnTo>
                <a:lnTo>
                  <a:pt x="301625" y="0"/>
                </a:lnTo>
                <a:close/>
              </a:path>
            </a:pathLst>
          </a:cu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出图"/>
          <p:cNvPicPr>
            <a:picLocks noChangeAspect="1"/>
          </p:cNvPicPr>
          <p:nvPr/>
        </p:nvPicPr>
        <p:blipFill>
          <a:blip r:embed="rId1"/>
          <a:srcRect l="1723" t="6499" r="1420" b="2981"/>
          <a:stretch>
            <a:fillRect/>
          </a:stretch>
        </p:blipFill>
        <p:spPr>
          <a:xfrm>
            <a:off x="17035145" y="14904085"/>
            <a:ext cx="7490460" cy="4954270"/>
          </a:xfrm>
          <a:prstGeom prst="rect">
            <a:avLst/>
          </a:prstGeom>
        </p:spPr>
      </p:pic>
      <p:sp>
        <p:nvSpPr>
          <p:cNvPr id="29" name="文本框 28"/>
          <p:cNvSpPr txBox="1"/>
          <p:nvPr/>
        </p:nvSpPr>
        <p:spPr>
          <a:xfrm>
            <a:off x="20424140" y="16634460"/>
            <a:ext cx="1557020" cy="241300"/>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p>
            <a:r>
              <a:rPr sz="1400" dirty="0" smtClean="0">
                <a:latin typeface="黑体" panose="02010609060101010101" pitchFamily="49" charset="-122"/>
                <a:ea typeface="黑体" panose="02010609060101010101" pitchFamily="49" charset="-122"/>
                <a:cs typeface="黑体" panose="02010609060101010101" pitchFamily="49" charset="-122"/>
                <a:sym typeface="+mn-ea"/>
              </a:rPr>
              <a:t>YQ-01-16</a:t>
            </a:r>
            <a:r>
              <a:rPr lang="zh-CN" sz="1400" dirty="0" smtClean="0">
                <a:latin typeface="黑体" panose="02010609060101010101" pitchFamily="49" charset="-122"/>
                <a:ea typeface="黑体" panose="02010609060101010101" pitchFamily="49" charset="-122"/>
                <a:cs typeface="黑体" panose="02010609060101010101" pitchFamily="49" charset="-122"/>
                <a:sym typeface="+mn-ea"/>
              </a:rPr>
              <a:t>号地块</a:t>
            </a:r>
            <a:endParaRPr lang="zh-CN" sz="1400"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文本框 7"/>
          <p:cNvSpPr txBox="1"/>
          <p:nvPr/>
        </p:nvSpPr>
        <p:spPr>
          <a:xfrm>
            <a:off x="19806920" y="17727930"/>
            <a:ext cx="991235" cy="244475"/>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p>
            <a:r>
              <a:rPr sz="900" dirty="0" smtClean="0">
                <a:latin typeface="黑体" panose="02010609060101010101" pitchFamily="49" charset="-122"/>
                <a:ea typeface="黑体" panose="02010609060101010101" pitchFamily="49" charset="-122"/>
                <a:cs typeface="黑体" panose="02010609060101010101" pitchFamily="49" charset="-122"/>
                <a:sym typeface="+mn-ea"/>
              </a:rPr>
              <a:t>YQ-01-1</a:t>
            </a:r>
            <a:r>
              <a:rPr lang="en-US" sz="900" dirty="0" smtClean="0">
                <a:latin typeface="黑体" panose="02010609060101010101" pitchFamily="49" charset="-122"/>
                <a:ea typeface="黑体" panose="02010609060101010101" pitchFamily="49" charset="-122"/>
                <a:cs typeface="黑体" panose="02010609060101010101" pitchFamily="49" charset="-122"/>
                <a:sym typeface="+mn-ea"/>
              </a:rPr>
              <a:t>7</a:t>
            </a:r>
            <a:r>
              <a:rPr lang="zh-CN" sz="900" dirty="0" smtClean="0">
                <a:latin typeface="黑体" panose="02010609060101010101" pitchFamily="49" charset="-122"/>
                <a:ea typeface="黑体" panose="02010609060101010101" pitchFamily="49" charset="-122"/>
                <a:cs typeface="黑体" panose="02010609060101010101" pitchFamily="49" charset="-122"/>
                <a:sym typeface="+mn-ea"/>
              </a:rPr>
              <a:t>号地块</a:t>
            </a:r>
            <a:endParaRPr lang="zh-CN" sz="900"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8" name="文本框 17"/>
          <p:cNvSpPr txBox="1"/>
          <p:nvPr/>
        </p:nvSpPr>
        <p:spPr>
          <a:xfrm>
            <a:off x="19274155" y="18338800"/>
            <a:ext cx="1359535" cy="259715"/>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p>
            <a:r>
              <a:rPr sz="1200" dirty="0" smtClean="0">
                <a:latin typeface="黑体" panose="02010609060101010101" pitchFamily="49" charset="-122"/>
                <a:ea typeface="黑体" panose="02010609060101010101" pitchFamily="49" charset="-122"/>
                <a:cs typeface="黑体" panose="02010609060101010101" pitchFamily="49" charset="-122"/>
                <a:sym typeface="+mn-ea"/>
              </a:rPr>
              <a:t>YQ-01-1</a:t>
            </a:r>
            <a:r>
              <a:rPr lang="en-US" sz="1200" dirty="0" smtClean="0">
                <a:latin typeface="黑体" panose="02010609060101010101" pitchFamily="49" charset="-122"/>
                <a:ea typeface="黑体" panose="02010609060101010101" pitchFamily="49" charset="-122"/>
                <a:cs typeface="黑体" panose="02010609060101010101" pitchFamily="49" charset="-122"/>
                <a:sym typeface="+mn-ea"/>
              </a:rPr>
              <a:t>8</a:t>
            </a:r>
            <a:r>
              <a:rPr lang="zh-CN" sz="1200" dirty="0" smtClean="0">
                <a:latin typeface="黑体" panose="02010609060101010101" pitchFamily="49" charset="-122"/>
                <a:ea typeface="黑体" panose="02010609060101010101" pitchFamily="49" charset="-122"/>
                <a:cs typeface="黑体" panose="02010609060101010101" pitchFamily="49" charset="-122"/>
                <a:sym typeface="+mn-ea"/>
              </a:rPr>
              <a:t>号地块</a:t>
            </a:r>
            <a:endParaRPr lang="zh-CN" sz="1200"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12" name="图片 11"/>
          <p:cNvPicPr>
            <a:picLocks noChangeAspect="1"/>
          </p:cNvPicPr>
          <p:nvPr/>
        </p:nvPicPr>
        <p:blipFill>
          <a:blip r:embed="rId2"/>
          <a:srcRect l="28135" t="27123" r="42823" b="11988"/>
          <a:stretch>
            <a:fillRect/>
          </a:stretch>
        </p:blipFill>
        <p:spPr>
          <a:xfrm>
            <a:off x="1787525" y="28261310"/>
            <a:ext cx="9925050" cy="11704955"/>
          </a:xfrm>
          <a:prstGeom prst="rect">
            <a:avLst/>
          </a:prstGeom>
        </p:spPr>
      </p:pic>
      <p:pic>
        <p:nvPicPr>
          <p:cNvPr id="17" name="图片 16"/>
          <p:cNvPicPr>
            <a:picLocks noChangeAspect="1"/>
          </p:cNvPicPr>
          <p:nvPr/>
        </p:nvPicPr>
        <p:blipFill>
          <a:blip r:embed="rId3"/>
          <a:srcRect l="27910" t="27123" r="47785" b="19006"/>
          <a:stretch>
            <a:fillRect/>
          </a:stretch>
        </p:blipFill>
        <p:spPr>
          <a:xfrm>
            <a:off x="13717905" y="28416250"/>
            <a:ext cx="9051290" cy="11287125"/>
          </a:xfrm>
          <a:prstGeom prst="rect">
            <a:avLst/>
          </a:prstGeom>
        </p:spPr>
      </p:pic>
      <p:pic>
        <p:nvPicPr>
          <p:cNvPr id="19" name="图片 18"/>
          <p:cNvPicPr>
            <a:picLocks noChangeAspect="1"/>
          </p:cNvPicPr>
          <p:nvPr/>
        </p:nvPicPr>
        <p:blipFill>
          <a:blip r:embed="rId4"/>
          <a:srcRect l="30149" t="36340" r="5684" b="51809"/>
          <a:stretch>
            <a:fillRect/>
          </a:stretch>
        </p:blipFill>
        <p:spPr>
          <a:xfrm>
            <a:off x="739775" y="41076245"/>
            <a:ext cx="11734800" cy="1219200"/>
          </a:xfrm>
          <a:prstGeom prst="rect">
            <a:avLst/>
          </a:prstGeom>
        </p:spPr>
      </p:pic>
      <p:pic>
        <p:nvPicPr>
          <p:cNvPr id="25" name="图片 24"/>
          <p:cNvPicPr>
            <a:picLocks noChangeAspect="1"/>
          </p:cNvPicPr>
          <p:nvPr/>
        </p:nvPicPr>
        <p:blipFill>
          <a:blip r:embed="rId4"/>
          <a:srcRect l="30049" t="79994" r="5785" b="12784"/>
          <a:stretch>
            <a:fillRect/>
          </a:stretch>
        </p:blipFill>
        <p:spPr>
          <a:xfrm>
            <a:off x="739775" y="42405300"/>
            <a:ext cx="11734800" cy="742950"/>
          </a:xfrm>
          <a:prstGeom prst="rect">
            <a:avLst/>
          </a:prstGeom>
        </p:spPr>
      </p:pic>
      <p:pic>
        <p:nvPicPr>
          <p:cNvPr id="31" name="图片 30"/>
          <p:cNvPicPr>
            <a:picLocks noChangeAspect="1"/>
          </p:cNvPicPr>
          <p:nvPr/>
        </p:nvPicPr>
        <p:blipFill>
          <a:blip r:embed="rId5"/>
          <a:srcRect l="29913" t="54198" r="6483" b="39673"/>
          <a:stretch>
            <a:fillRect/>
          </a:stretch>
        </p:blipFill>
        <p:spPr>
          <a:xfrm>
            <a:off x="12783185" y="42163365"/>
            <a:ext cx="11619865" cy="885190"/>
          </a:xfrm>
          <a:prstGeom prst="rect">
            <a:avLst/>
          </a:prstGeom>
        </p:spPr>
      </p:pic>
      <p:pic>
        <p:nvPicPr>
          <p:cNvPr id="32" name="图片 31"/>
          <p:cNvPicPr>
            <a:picLocks noChangeAspect="1"/>
          </p:cNvPicPr>
          <p:nvPr/>
        </p:nvPicPr>
        <p:blipFill>
          <a:blip r:embed="rId5"/>
          <a:srcRect l="29958" t="15759" r="6413" b="72704"/>
          <a:stretch>
            <a:fillRect/>
          </a:stretch>
        </p:blipFill>
        <p:spPr>
          <a:xfrm>
            <a:off x="12783185" y="40932100"/>
            <a:ext cx="11636375" cy="1330960"/>
          </a:xfrm>
          <a:prstGeom prst="rect">
            <a:avLst/>
          </a:prstGeom>
        </p:spPr>
      </p:pic>
      <p:cxnSp>
        <p:nvCxnSpPr>
          <p:cNvPr id="58" name="直接箭头连接符 57"/>
          <p:cNvCxnSpPr/>
          <p:nvPr/>
        </p:nvCxnSpPr>
        <p:spPr>
          <a:xfrm flipV="1">
            <a:off x="8150225" y="32129095"/>
            <a:ext cx="11506200" cy="1143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rot="2160000">
            <a:off x="6936740" y="30737810"/>
            <a:ext cx="1355725" cy="3090545"/>
          </a:xfrm>
          <a:prstGeom prst="rect">
            <a:avLst/>
          </a:prstGeom>
          <a:noFill/>
          <a:ln w="635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a:p>
            <a:pPr algn="ctr"/>
            <a:endParaRPr lang="zh-CN" altLang="en-US"/>
          </a:p>
        </p:txBody>
      </p:sp>
      <p:sp>
        <p:nvSpPr>
          <p:cNvPr id="36" name="矩形 35"/>
          <p:cNvSpPr/>
          <p:nvPr/>
        </p:nvSpPr>
        <p:spPr>
          <a:xfrm rot="2340000">
            <a:off x="19408775" y="31008320"/>
            <a:ext cx="1468755" cy="3556635"/>
          </a:xfrm>
          <a:prstGeom prst="rect">
            <a:avLst/>
          </a:prstGeom>
          <a:noFill/>
          <a:ln w="635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a:p>
            <a:pPr algn="ctr"/>
            <a:endParaRPr lang="zh-CN" altLang="en-US"/>
          </a:p>
        </p:txBody>
      </p:sp>
      <p:sp>
        <p:nvSpPr>
          <p:cNvPr id="62" name="文本框 61"/>
          <p:cNvSpPr txBox="1"/>
          <p:nvPr/>
        </p:nvSpPr>
        <p:spPr>
          <a:xfrm>
            <a:off x="9215755" y="31630620"/>
            <a:ext cx="9374505" cy="368300"/>
          </a:xfrm>
          <a:prstGeom prst="rect">
            <a:avLst/>
          </a:prstGeom>
          <a:noFill/>
        </p:spPr>
        <p:txBody>
          <a:bodyPr wrap="square" rtlCol="0">
            <a:spAutoFit/>
          </a:bodyPr>
          <a:p>
            <a:r>
              <a:rPr dirty="0" smtClean="0">
                <a:latin typeface="黑体" panose="02010609060101010101" pitchFamily="49" charset="-122"/>
                <a:ea typeface="黑体" panose="02010609060101010101" pitchFamily="49" charset="-122"/>
                <a:cs typeface="黑体" panose="02010609060101010101" pitchFamily="49" charset="-122"/>
                <a:sym typeface="+mn-ea"/>
              </a:rPr>
              <a:t>YQ-01-16、YQ-01-17、YQ-01-18号地块</a:t>
            </a:r>
            <a:r>
              <a:rPr lang="zh-CN" dirty="0" smtClean="0">
                <a:latin typeface="黑体" panose="02010609060101010101" pitchFamily="49" charset="-122"/>
                <a:ea typeface="黑体" panose="02010609060101010101" pitchFamily="49" charset="-122"/>
                <a:cs typeface="黑体" panose="02010609060101010101" pitchFamily="49" charset="-122"/>
                <a:sym typeface="+mn-ea"/>
              </a:rPr>
              <a:t>由物流仓储用地调整为物流仓储用地混合商业用地</a:t>
            </a:r>
            <a:endParaRPr lang="zh-CN" altLang="en-US"/>
          </a:p>
        </p:txBody>
      </p:sp>
      <p:sp>
        <p:nvSpPr>
          <p:cNvPr id="60" name="文本框 59"/>
          <p:cNvSpPr txBox="1"/>
          <p:nvPr/>
        </p:nvSpPr>
        <p:spPr>
          <a:xfrm>
            <a:off x="14084935" y="43294935"/>
            <a:ext cx="8257540" cy="825500"/>
          </a:xfrm>
          <a:prstGeom prst="rect">
            <a:avLst/>
          </a:prstGeom>
          <a:noFill/>
        </p:spPr>
        <p:txBody>
          <a:bodyPr wrap="square" rtlCol="0">
            <a:noAutofit/>
          </a:bodyPr>
          <a:p>
            <a:r>
              <a:rPr lang="zh-CN" sz="2400" dirty="0" smtClean="0">
                <a:latin typeface="黑体" panose="02010609060101010101" pitchFamily="49" charset="-122"/>
                <a:ea typeface="黑体" panose="02010609060101010101" pitchFamily="49" charset="-122"/>
                <a:cs typeface="黑体" panose="02010609060101010101" pitchFamily="49" charset="-122"/>
                <a:sym typeface="+mn-ea"/>
              </a:rPr>
              <a:t>容积率由≥1.0调整为1.0≤容积率≤2.0，建筑密度由≤36%调整为40%≤建筑密度≤60%，绿地率和建筑高度不变</a:t>
            </a:r>
            <a:endParaRPr lang="zh-CN" altLang="en-US" sz="2400"/>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7.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1193</Words>
  <Application>WPS 演示</Application>
  <PresentationFormat/>
  <Paragraphs>57</Paragraphs>
  <Slides>1</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宋体</vt:lpstr>
      <vt:lpstr>Wingdings</vt:lpstr>
      <vt:lpstr>微软雅黑</vt:lpstr>
      <vt:lpstr>黑体</vt:lpstr>
      <vt:lpstr>Arial Unicode MS</vt:lpstr>
      <vt:lpstr>1_Office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昆明市西山区自然资源局</dc:title>
  <dc:creator>Administrator</dc:creator>
  <cp:lastModifiedBy>企业用户_1171879078</cp:lastModifiedBy>
  <cp:revision>314</cp:revision>
  <dcterms:created xsi:type="dcterms:W3CDTF">2025-01-03T08:26:00Z</dcterms:created>
  <dcterms:modified xsi:type="dcterms:W3CDTF">2026-09-14T06:56:08Z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FE40B8D7DB754A908C381119B9413193_13</vt:lpwstr>
  </property>
</Properties>
</file>