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
  </p:handoutMasterIdLst>
  <p:sldIdLst>
    <p:sldId id="269" r:id="rId3"/>
  </p:sldIdLst>
  <p:sldSz cx="25199975" cy="46799500"/>
  <p:notesSz cx="9144000" cy="6858000"/>
  <p:custDataLst>
    <p:tags r:id="rId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9pPr>
  </p:defaultTextStyle>
  <p:extLst>
    <p:ext uri="{EFAFB233-063F-42B5-8137-9DF3F51BA10A}">
      <p15:sldGuideLst xmlns:p15="http://schemas.microsoft.com/office/powerpoint/2012/main">
        <p15:guide id="1" orient="horz" pos="19275" userDrawn="1">
          <p15:clr>
            <a:srgbClr val="A4A3A4"/>
          </p15:clr>
        </p15:guide>
        <p15:guide id="2" pos="7937" userDrawn="1">
          <p15:clr>
            <a:srgbClr val="A4A3A4"/>
          </p15:clr>
        </p15:guide>
        <p15:guide id="2" pos="1692" userDrawn="1">
          <p15:clr>
            <a:srgbClr val="A4A3A4"/>
          </p15:clr>
        </p15:guide>
        <p15:guide id="1" orient="horz" pos="144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6A71"/>
    <a:srgbClr val="007FFF"/>
    <a:srgbClr val="3432FF"/>
    <a:srgbClr val="794CFF"/>
    <a:srgbClr val="B265FF"/>
    <a:srgbClr val="DF7EFF"/>
    <a:srgbClr val="003992"/>
    <a:srgbClr val="3357B8"/>
    <a:srgbClr val="7C7FDB"/>
    <a:srgbClr val="D7D6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8"/>
    <p:restoredTop sz="94660"/>
  </p:normalViewPr>
  <p:slideViewPr>
    <p:cSldViewPr snapToGrid="0" showGuides="1">
      <p:cViewPr varScale="1">
        <p:scale>
          <a:sx n="12" d="100"/>
          <a:sy n="12" d="100"/>
        </p:scale>
        <p:origin x="1680" y="202"/>
      </p:cViewPr>
      <p:guideLst>
        <p:guide orient="horz" pos="19275"/>
        <p:guide pos="7937"/>
        <p:guide pos="1692"/>
        <p:guide orient="horz" pos="14413"/>
      </p:guideLst>
    </p:cSldViewPr>
  </p:slideViewPr>
  <p:notesTextViewPr>
    <p:cViewPr>
      <p:scale>
        <a:sx n="3" d="2"/>
        <a:sy n="3" d="2"/>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bleStyles" Target="tableStyles.xml"/><Relationship Id="rId7" Type="http://schemas.openxmlformats.org/officeDocument/2006/relationships/viewProps" Target="viewProps.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5144799-3716-4B39-B312-6456AD6DC247}" type="datetimeFigureOut">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页脚占位符 3"/>
          <p:cNvSpPr>
            <a:spLocks noGrp="1"/>
          </p:cNvSpPr>
          <p:nvPr>
            <p:ph type="ftr" sz="quarter" idx="2"/>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3"/>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600" strike="noStrike" noProof="1" dirty="0">
                <a:latin typeface="微软雅黑" panose="020B0503020204020204" pitchFamily="34" charset="-122"/>
                <a:ea typeface="微软雅黑" panose="020B0503020204020204" pitchFamily="34" charset="-122"/>
                <a:cs typeface="+mn-cs"/>
              </a:rPr>
            </a:fld>
            <a:endParaRPr lang="zh-CN" altLang="en-US" sz="16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11A5B66-1678-411F-B8FF-CA1D918F0A69}" type="datetimeFigureOut">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幻灯片图像占位符 3"/>
          <p:cNvSpPr>
            <a:spLocks noGrp="1" noRot="1" noChangeAspect="1"/>
          </p:cNvSpPr>
          <p:nvPr>
            <p:ph type="sldImg" idx="2"/>
          </p:nvPr>
        </p:nvSpPr>
        <p:spPr>
          <a:xfrm>
            <a:off x="3948113" y="857250"/>
            <a:ext cx="1247775" cy="2314575"/>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备注占位符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单击此处编辑母版文本样式</a:t>
            </a: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第二级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第三级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第四级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第五级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6" name="页脚占位符 5"/>
          <p:cNvSpPr>
            <a:spLocks noGrp="1"/>
          </p:cNvSpPr>
          <p:nvPr>
            <p:ph type="ftr" sz="quarter" idx="4"/>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 name="灯片编号占位符 6"/>
          <p:cNvSpPr>
            <a:spLocks noGrp="1"/>
          </p:cNvSpPr>
          <p:nvPr>
            <p:ph type="sldNum" sz="quarter" idx="5"/>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200" strike="noStrike" noProof="1" dirty="0">
                <a:latin typeface="微软雅黑" panose="020B0503020204020204" pitchFamily="34" charset="-122"/>
                <a:ea typeface="微软雅黑" panose="020B0503020204020204" pitchFamily="34" charset="-122"/>
                <a:cs typeface="+mn-cs"/>
              </a:rPr>
            </a:fld>
            <a:endParaRPr lang="zh-CN" altLang="en-US" sz="12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xfrm>
            <a:off x="914400" y="3300413"/>
            <a:ext cx="7315200" cy="2700337"/>
          </a:xfrm>
          <a:noFill/>
          <a:ln>
            <a:noFill/>
          </a:ln>
        </p:spPr>
        <p:txBody>
          <a:bodyPr wrap="square" lIns="91440" tIns="45720" rIns="91440" bIns="45720" anchor="t"/>
          <a:lstStyle/>
          <a:p>
            <a:pPr lvl="0" eaLnBrk="1" hangingPunct="1">
              <a:spcBef>
                <a:spcPct val="0"/>
              </a:spcBef>
            </a:pPr>
            <a:endParaRPr lang="zh-CN" altLang="en-US" dirty="0"/>
          </a:p>
        </p:txBody>
      </p:sp>
      <p:sp>
        <p:nvSpPr>
          <p:cNvPr id="9219" name="灯片编号占位符 3"/>
          <p:cNvSpPr txBox="1">
            <a:spLocks noGrp="1"/>
          </p:cNvSpPr>
          <p:nvPr>
            <p:ph type="sldNum" sz="quarter"/>
          </p:nvPr>
        </p:nvSpPr>
        <p:spPr>
          <a:xfrm>
            <a:off x="5180013" y="6513513"/>
            <a:ext cx="3962400" cy="344487"/>
          </a:xfrm>
          <a:prstGeom prst="rect">
            <a:avLst/>
          </a:prstGeom>
          <a:noFill/>
          <a:ln w="9525">
            <a:noFill/>
          </a:ln>
        </p:spPr>
        <p:txBody>
          <a:bodyPr vert="horz" wrap="square" lIns="91440" tIns="45720" rIns="91440" bIns="45720" anchor="b"/>
          <a:lstStyle/>
          <a:p>
            <a:pPr lvl="0" algn="r"/>
            <a:fld id="{9A0DB2DC-4C9A-4742-B13C-FB6460FD3503}" type="slidenum">
              <a:rPr lang="zh-CN" altLang="en-US" sz="1200" dirty="0">
                <a:latin typeface="微软雅黑" panose="020B0503020204020204" pitchFamily="34" charset="-122"/>
                <a:ea typeface="微软雅黑" panose="020B0503020204020204" pitchFamily="34" charset="-122"/>
              </a:rPr>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84599" y="17662810"/>
            <a:ext cx="22430805" cy="6136048"/>
          </a:xfrm>
        </p:spPr>
        <p:txBody>
          <a:bodyPr rIns="25400" anchor="t"/>
          <a:lstStyle>
            <a:lvl1pPr algn="ctr">
              <a:defRPr sz="14880" b="0" spc="600">
                <a:effectLst>
                  <a:outerShdw blurRad="38100" dist="38100" dir="2700000" algn="tl">
                    <a:srgbClr val="000000">
                      <a:alpha val="43137"/>
                    </a:srgbClr>
                  </a:outerShdw>
                </a:effectLst>
              </a:defRPr>
            </a:lvl1pPr>
          </a:lstStyle>
          <a:p>
            <a:pPr fontAlgn="base"/>
            <a:r>
              <a:rPr lang="zh-CN" altLang="en-US" sz="14880" strike="noStrike" noProof="1"/>
              <a:t>单击此处编辑母版标题样式</a:t>
            </a:r>
            <a:endParaRPr lang="zh-CN" altLang="en-US" strike="noStrike" noProof="1"/>
          </a:p>
        </p:txBody>
      </p:sp>
      <p:sp>
        <p:nvSpPr>
          <p:cNvPr id="3" name="副标题 2"/>
          <p:cNvSpPr>
            <a:spLocks noGrp="1"/>
          </p:cNvSpPr>
          <p:nvPr>
            <p:ph type="subTitle" idx="1"/>
          </p:nvPr>
        </p:nvSpPr>
        <p:spPr>
          <a:xfrm>
            <a:off x="1384599" y="24336001"/>
            <a:ext cx="22430805" cy="6489655"/>
          </a:xfrm>
        </p:spPr>
        <p:txBody>
          <a:bodyPr tIns="38100" rIns="76200" bIns="38100">
            <a:noAutofit/>
          </a:bodyPr>
          <a:lstStyle>
            <a:lvl1pPr marL="0" indent="0" algn="ctr" eaLnBrk="1" fontAlgn="auto" latinLnBrk="0" hangingPunct="1">
              <a:lnSpc>
                <a:spcPct val="100000"/>
              </a:lnSpc>
              <a:buNone/>
              <a:defRPr sz="6615" u="none" strike="noStrike" kern="1200" cap="none" spc="200" normalizeH="0" baseline="0">
                <a:solidFill>
                  <a:schemeClr val="tx1"/>
                </a:solidFill>
                <a:uFillTx/>
              </a:defRPr>
            </a:lvl1pPr>
            <a:lvl2pPr marL="1259840" indent="0" algn="ctr">
              <a:buNone/>
              <a:defRPr sz="5510"/>
            </a:lvl2pPr>
            <a:lvl3pPr marL="2520315" indent="0" algn="ctr">
              <a:buNone/>
              <a:defRPr sz="4960"/>
            </a:lvl3pPr>
            <a:lvl4pPr marL="3780155" indent="0" algn="ctr">
              <a:buNone/>
              <a:defRPr sz="4410"/>
            </a:lvl4pPr>
            <a:lvl5pPr marL="5039995" indent="0" algn="ctr">
              <a:buNone/>
              <a:defRPr sz="4410"/>
            </a:lvl5pPr>
            <a:lvl6pPr marL="6299835" indent="0" algn="ctr">
              <a:buNone/>
              <a:defRPr sz="4410"/>
            </a:lvl6pPr>
            <a:lvl7pPr marL="7560310" indent="0" algn="ctr">
              <a:buNone/>
              <a:defRPr sz="4410"/>
            </a:lvl7pPr>
            <a:lvl8pPr marL="8820150" indent="0" algn="ctr">
              <a:buNone/>
              <a:defRPr sz="4410"/>
            </a:lvl8pPr>
            <a:lvl9pPr marL="10079990" indent="0" algn="ctr">
              <a:buNone/>
              <a:defRPr sz="4410"/>
            </a:lvl9pPr>
          </a:lstStyle>
          <a:p>
            <a:pPr fontAlgn="auto"/>
            <a:r>
              <a:rPr lang="zh-CN" altLang="en-US" sz="6615"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1384698" y="6500055"/>
            <a:ext cx="22430805" cy="3439370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2" name="日期占位符 1"/>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6"/>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2" name="标题 1"/>
          <p:cNvSpPr>
            <a:spLocks noGrp="1"/>
          </p:cNvSpPr>
          <p:nvPr>
            <p:ph type="title"/>
          </p:nvPr>
        </p:nvSpPr>
        <p:spPr>
          <a:xfrm>
            <a:off x="1384599" y="17662810"/>
            <a:ext cx="22430805" cy="6136048"/>
          </a:xfrm>
        </p:spPr>
        <p:txBody>
          <a:bodyPr rIns="25400" anchor="t"/>
          <a:lstStyle>
            <a:lvl1pPr marL="0" marR="0" algn="ctr" defTabSz="914400" rtl="0" eaLnBrk="1" fontAlgn="auto" latinLnBrk="0" hangingPunct="1">
              <a:lnSpc>
                <a:spcPct val="100000"/>
              </a:lnSpc>
              <a:buNone/>
              <a:defRPr kumimoji="0" lang="zh-CN" altLang="en-US" sz="1488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fontAlgn="auto"/>
            <a:r>
              <a:rPr lang="zh-CN" altLang="en-US" sz="14880"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idx="1"/>
          </p:nvPr>
        </p:nvSpPr>
        <p:spPr>
          <a:xfrm>
            <a:off x="1384599" y="8844095"/>
            <a:ext cx="22430805" cy="34402948"/>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384698" y="25991334"/>
            <a:ext cx="22430805" cy="4264034"/>
          </a:xfrm>
        </p:spPr>
        <p:txBody>
          <a:bodyPr rIns="63500" anchor="t"/>
          <a:lstStyle>
            <a:lvl1pPr>
              <a:defRPr sz="9920" b="0" u="none" strike="noStrike" kern="1200" cap="none" spc="300" normalizeH="0">
                <a:solidFill>
                  <a:schemeClr val="tx1"/>
                </a:solidFill>
                <a:effectLst>
                  <a:outerShdw blurRad="38100" dist="38100" dir="2700000" algn="tl">
                    <a:srgbClr val="000000">
                      <a:alpha val="43137"/>
                    </a:srgbClr>
                  </a:outerShdw>
                </a:effectLst>
                <a:uFillTx/>
              </a:defRPr>
            </a:lvl1pPr>
          </a:lstStyle>
          <a:p>
            <a:pPr fontAlgn="base"/>
            <a:r>
              <a:rPr lang="zh-CN" altLang="en-US" sz="9920" strike="noStrike" noProof="1"/>
              <a:t>单击此处编辑母版标题样式</a:t>
            </a:r>
            <a:endParaRPr lang="zh-CN" altLang="en-US" strike="noStrike" noProof="1"/>
          </a:p>
        </p:txBody>
      </p:sp>
      <p:sp>
        <p:nvSpPr>
          <p:cNvPr id="3" name="文本占位符 2"/>
          <p:cNvSpPr>
            <a:spLocks noGrp="1"/>
          </p:cNvSpPr>
          <p:nvPr>
            <p:ph type="body" idx="1"/>
          </p:nvPr>
        </p:nvSpPr>
        <p:spPr>
          <a:xfrm>
            <a:off x="1384687" y="30788334"/>
            <a:ext cx="22430805" cy="7356328"/>
          </a:xfrm>
        </p:spPr>
        <p:txBody>
          <a:bodyPr tIns="38100" rIns="76200" bIns="38100">
            <a:noAutofit/>
          </a:bodyPr>
          <a:lstStyle>
            <a:lvl1pPr marL="0" indent="0" eaLnBrk="1" fontAlgn="auto" latinLnBrk="0" hangingPunct="1">
              <a:buNone/>
              <a:defRPr kumimoji="0" lang="zh-CN" altLang="en-US" sz="4410" b="0" i="0" u="none" strike="noStrike" kern="1200" cap="none" spc="150" normalizeH="0" baseline="0" noProof="1">
                <a:solidFill>
                  <a:schemeClr val="tx1"/>
                </a:solidFill>
                <a:uFillTx/>
                <a:latin typeface="+mn-lt"/>
                <a:ea typeface="+mn-ea"/>
                <a:cs typeface="+mn-cs"/>
                <a:sym typeface="+mn-ea"/>
              </a:defRPr>
            </a:lvl1pPr>
            <a:lvl2pPr marL="1259840" indent="0">
              <a:buNone/>
              <a:defRPr sz="5510">
                <a:solidFill>
                  <a:schemeClr val="tx1">
                    <a:tint val="75000"/>
                  </a:schemeClr>
                </a:solidFill>
              </a:defRPr>
            </a:lvl2pPr>
            <a:lvl3pPr marL="2520315" indent="0">
              <a:buNone/>
              <a:defRPr sz="4960">
                <a:solidFill>
                  <a:schemeClr val="tx1">
                    <a:tint val="75000"/>
                  </a:schemeClr>
                </a:solidFill>
              </a:defRPr>
            </a:lvl3pPr>
            <a:lvl4pPr marL="3780155" indent="0">
              <a:buNone/>
              <a:defRPr sz="4410">
                <a:solidFill>
                  <a:schemeClr val="tx1">
                    <a:tint val="75000"/>
                  </a:schemeClr>
                </a:solidFill>
              </a:defRPr>
            </a:lvl4pPr>
            <a:lvl5pPr marL="5039995" indent="0">
              <a:buNone/>
              <a:defRPr sz="4410">
                <a:solidFill>
                  <a:schemeClr val="tx1">
                    <a:tint val="75000"/>
                  </a:schemeClr>
                </a:solidFill>
              </a:defRPr>
            </a:lvl5pPr>
            <a:lvl6pPr marL="6299835" indent="0">
              <a:buNone/>
              <a:defRPr sz="4410">
                <a:solidFill>
                  <a:schemeClr val="tx1">
                    <a:tint val="75000"/>
                  </a:schemeClr>
                </a:solidFill>
              </a:defRPr>
            </a:lvl6pPr>
            <a:lvl7pPr marL="7560310" indent="0">
              <a:buNone/>
              <a:defRPr sz="4410">
                <a:solidFill>
                  <a:schemeClr val="tx1">
                    <a:tint val="75000"/>
                  </a:schemeClr>
                </a:solidFill>
              </a:defRPr>
            </a:lvl7pPr>
            <a:lvl8pPr marL="8820150" indent="0">
              <a:buNone/>
              <a:defRPr sz="4410">
                <a:solidFill>
                  <a:schemeClr val="tx1">
                    <a:tint val="75000"/>
                  </a:schemeClr>
                </a:solidFill>
              </a:defRPr>
            </a:lvl8pPr>
            <a:lvl9pPr marL="10079990" indent="0">
              <a:buNone/>
              <a:defRPr sz="4410">
                <a:solidFill>
                  <a:schemeClr val="tx1">
                    <a:tint val="75000"/>
                  </a:schemeClr>
                </a:solidFill>
              </a:defRPr>
            </a:lvl9pPr>
          </a:lstStyle>
          <a:p>
            <a:pPr lvl="0" fontAlgn="auto"/>
            <a:r>
              <a:rPr lang="zh-CN" altLang="en-US" sz="441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1384698" y="8844095"/>
            <a:ext cx="10920087" cy="34393702"/>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内容占位符 3"/>
          <p:cNvSpPr>
            <a:spLocks noGrp="1"/>
          </p:cNvSpPr>
          <p:nvPr>
            <p:ph sz="half" idx="2"/>
          </p:nvPr>
        </p:nvSpPr>
        <p:spPr>
          <a:xfrm>
            <a:off x="12895317" y="8844095"/>
            <a:ext cx="10920087" cy="34393702"/>
          </a:xfrm>
        </p:spPr>
        <p:txBody>
          <a:bodyPr>
            <a:noAutofit/>
          </a:bodyPr>
          <a:lstStyle>
            <a:lvl1pPr>
              <a:defRPr sz="4410">
                <a:solidFill>
                  <a:schemeClr val="tx1">
                    <a:lumMod val="75000"/>
                    <a:lumOff val="25000"/>
                  </a:schemeClr>
                </a:solidFill>
              </a:defRPr>
            </a:lvl1pPr>
            <a:lvl2pPr>
              <a:defRPr sz="4410">
                <a:solidFill>
                  <a:schemeClr val="tx1">
                    <a:lumMod val="75000"/>
                    <a:lumOff val="25000"/>
                  </a:schemeClr>
                </a:solidFill>
              </a:defRPr>
            </a:lvl2pPr>
            <a:lvl3pPr>
              <a:defRPr sz="4410">
                <a:solidFill>
                  <a:schemeClr val="tx1">
                    <a:lumMod val="75000"/>
                    <a:lumOff val="25000"/>
                  </a:schemeClr>
                </a:solidFill>
              </a:defRPr>
            </a:lvl3pPr>
            <a:lvl4pPr>
              <a:defRPr sz="4410">
                <a:solidFill>
                  <a:schemeClr val="tx1">
                    <a:lumMod val="75000"/>
                    <a:lumOff val="25000"/>
                  </a:schemeClr>
                </a:solidFill>
              </a:defRPr>
            </a:lvl4pPr>
            <a:lvl5pPr>
              <a:defRPr sz="4410">
                <a:solidFill>
                  <a:schemeClr val="tx1">
                    <a:lumMod val="75000"/>
                    <a:lumOff val="25000"/>
                  </a:schemeClr>
                </a:solidFill>
              </a:defRPr>
            </a:lvl5pPr>
          </a:lstStyle>
          <a:p>
            <a:pPr lvl="0" fontAlgn="base"/>
            <a:r>
              <a:rPr lang="zh-CN" altLang="en-US" sz="4410" strike="noStrike" noProof="1"/>
              <a:t>单击此处编辑母版文本样式</a:t>
            </a:r>
            <a:endParaRPr lang="zh-CN" altLang="en-US" strike="noStrike" noProof="1"/>
          </a:p>
          <a:p>
            <a:pPr lvl="1" fontAlgn="base"/>
            <a:r>
              <a:rPr lang="zh-CN" altLang="en-US" sz="4410" strike="noStrike" noProof="1"/>
              <a:t>第二级</a:t>
            </a:r>
            <a:endParaRPr lang="zh-CN" altLang="en-US" strike="noStrike" noProof="1"/>
          </a:p>
          <a:p>
            <a:pPr lvl="2" fontAlgn="base"/>
            <a:r>
              <a:rPr lang="zh-CN" altLang="en-US" sz="4410" strike="noStrike" noProof="1"/>
              <a:t>第三级</a:t>
            </a:r>
            <a:endParaRPr lang="zh-CN" altLang="en-US" strike="noStrike" noProof="1"/>
          </a:p>
          <a:p>
            <a:pPr lvl="3" fontAlgn="base"/>
            <a:r>
              <a:rPr lang="zh-CN" altLang="en-US" sz="4410" strike="noStrike" noProof="1"/>
              <a:t>第四级</a:t>
            </a:r>
            <a:endParaRPr lang="zh-CN" altLang="en-US" strike="noStrike" noProof="1"/>
          </a:p>
          <a:p>
            <a:pPr lvl="4" fontAlgn="base"/>
            <a:r>
              <a:rPr lang="zh-CN" altLang="en-US" sz="4410" strike="noStrike" noProof="1"/>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文本占位符 2"/>
          <p:cNvSpPr>
            <a:spLocks noGrp="1"/>
          </p:cNvSpPr>
          <p:nvPr>
            <p:ph type="body" idx="1"/>
          </p:nvPr>
        </p:nvSpPr>
        <p:spPr>
          <a:xfrm>
            <a:off x="1384698" y="8844095"/>
            <a:ext cx="10920087" cy="2600021"/>
          </a:xfrm>
        </p:spPr>
        <p:txBody>
          <a:bodyPr tIns="38100" rIns="76200" bIns="38100">
            <a:noAutofit/>
          </a:bodyPr>
          <a:lstStyle>
            <a:lvl1pPr marL="0" indent="0" eaLnBrk="1" fontAlgn="auto" latinLnBrk="0" hangingPunct="1">
              <a:lnSpc>
                <a:spcPct val="100000"/>
              </a:lnSpc>
              <a:spcAft>
                <a:spcPts val="0"/>
              </a:spcAft>
              <a:buNone/>
              <a:defRPr sz="5510" b="1" u="none" strike="noStrike" kern="1200" cap="none" spc="200" normalizeH="0" baseline="0">
                <a:solidFill>
                  <a:schemeClr val="tx1"/>
                </a:solidFill>
                <a:uFillTx/>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t>单击此处编辑母版文本样式</a:t>
            </a:r>
            <a:endParaRPr lang="zh-CN" altLang="en-US" strike="noStrike" noProof="1"/>
          </a:p>
        </p:txBody>
      </p:sp>
      <p:sp>
        <p:nvSpPr>
          <p:cNvPr id="4" name="内容占位符 3"/>
          <p:cNvSpPr>
            <a:spLocks noGrp="1"/>
          </p:cNvSpPr>
          <p:nvPr>
            <p:ph sz="half" idx="2"/>
          </p:nvPr>
        </p:nvSpPr>
        <p:spPr>
          <a:xfrm>
            <a:off x="1384687" y="12208693"/>
            <a:ext cx="10920000"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5" name="文本占位符 4"/>
          <p:cNvSpPr>
            <a:spLocks noGrp="1"/>
          </p:cNvSpPr>
          <p:nvPr>
            <p:ph type="body" sz="quarter" idx="3"/>
          </p:nvPr>
        </p:nvSpPr>
        <p:spPr>
          <a:xfrm>
            <a:off x="12888853" y="8844095"/>
            <a:ext cx="10920087" cy="2600021"/>
          </a:xfrm>
        </p:spPr>
        <p:txBody>
          <a:bodyPr tIns="38100" rIns="76200" bIns="38100">
            <a:noAutofit/>
          </a:bodyPr>
          <a:lstStyle>
            <a:lvl1pPr marL="0" marR="0" lvl="0" indent="0" algn="l" defTabSz="914400" rtl="0" eaLnBrk="1" fontAlgn="auto" latinLnBrk="0" hangingPunct="1">
              <a:lnSpc>
                <a:spcPct val="100000"/>
              </a:lnSpc>
              <a:spcBef>
                <a:spcPts val="5"/>
              </a:spcBef>
              <a:spcAft>
                <a:spcPts val="0"/>
              </a:spcAft>
              <a:buFont typeface="Arial" panose="020B0604020202020204" pitchFamily="34" charset="0"/>
              <a:buNone/>
              <a:defRPr kumimoji="0" lang="zh-CN" altLang="en-US" sz="5510" b="1" i="0" u="none" strike="noStrike" kern="1200" cap="none" spc="200" normalizeH="0" baseline="0" noProof="1" dirty="0">
                <a:solidFill>
                  <a:schemeClr val="tx1"/>
                </a:solidFill>
                <a:uFillTx/>
                <a:latin typeface="+mn-lt"/>
                <a:ea typeface="+mn-ea"/>
                <a:cs typeface="+mn-cs"/>
                <a:sym typeface="+mn-ea"/>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sym typeface="+mn-ea"/>
              </a:rPr>
              <a:t>单击此处编辑母版文本样式</a:t>
            </a:r>
            <a:endParaRPr lang="zh-CN" altLang="en-US" strike="noStrike" noProof="1">
              <a:sym typeface="+mn-ea"/>
            </a:endParaRPr>
          </a:p>
        </p:txBody>
      </p:sp>
      <p:sp>
        <p:nvSpPr>
          <p:cNvPr id="6" name="内容占位符 5"/>
          <p:cNvSpPr>
            <a:spLocks noGrp="1"/>
          </p:cNvSpPr>
          <p:nvPr>
            <p:ph sz="quarter" idx="4"/>
          </p:nvPr>
        </p:nvSpPr>
        <p:spPr>
          <a:xfrm>
            <a:off x="12888853" y="12208693"/>
            <a:ext cx="10920087"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384698" y="8844095"/>
            <a:ext cx="10920087" cy="34393702"/>
          </a:xfrm>
        </p:spPr>
        <p:txBody>
          <a:bodyPr vert="horz" wrap="square" lIns="101600" tIns="0" rIns="82550" bIns="0" numCol="1" rtlCol="0" anchor="t" anchorCtr="0" compatLnSpc="1">
            <a:noAutofit/>
          </a:bodyPr>
          <a:lstStyle>
            <a:lvl1pPr marL="0" marR="0" lvl="0" indent="0" algn="l" defTabSz="914400" rtl="0" eaLnBrk="1" fontAlgn="auto" latinLnBrk="0" hangingPunct="1">
              <a:lnSpc>
                <a:spcPct val="130000"/>
              </a:lnSpc>
              <a:spcBef>
                <a:spcPts val="5"/>
              </a:spcBef>
              <a:spcAft>
                <a:spcPts val="1000"/>
              </a:spcAft>
              <a:buFont typeface="Arial" panose="020B0604020202020204" pitchFamily="34" charset="0"/>
              <a:buNone/>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5pPr>
          </a:lstStyle>
          <a:p>
            <a:pPr marL="0" marR="0" lvl="0" indent="0" algn="l" defTabSz="914400" rtl="0" eaLnBrk="1" fontAlgn="auto" latinLnBrk="0" hangingPunct="1">
              <a:lnSpc>
                <a:spcPct val="130000"/>
              </a:lnSpc>
              <a:spcBef>
                <a:spcPts val="5"/>
              </a:spcBef>
              <a:spcAft>
                <a:spcPts val="1000"/>
              </a:spcAft>
              <a:buClrTx/>
              <a:buSzTx/>
              <a:buFont typeface="Arial" panose="020B0604020202020204" pitchFamily="34" charset="0"/>
              <a:buNone/>
              <a:defRPr/>
            </a:pPr>
            <a:endParaRPr kumimoji="0" lang="zh-CN" altLang="en-US" sz="4410" b="0" i="0" u="none" strike="noStrike" kern="1200" cap="none" spc="150" normalizeH="0" baseline="0" noProof="1">
              <a:ln>
                <a:noFill/>
              </a:ln>
              <a:solidFill>
                <a:schemeClr val="tx1">
                  <a:lumMod val="75000"/>
                  <a:lumOff val="25000"/>
                </a:schemeClr>
              </a:solidFill>
              <a:effectLst/>
              <a:uLnTx/>
              <a:uFillTx/>
              <a:latin typeface="+mn-lt"/>
              <a:ea typeface="+mn-ea"/>
              <a:cs typeface="+mn-cs"/>
              <a:sym typeface="+mn-ea"/>
            </a:endParaRPr>
          </a:p>
        </p:txBody>
      </p:sp>
      <p:sp>
        <p:nvSpPr>
          <p:cNvPr id="4" name="文本占位符 3"/>
          <p:cNvSpPr>
            <a:spLocks noGrp="1"/>
          </p:cNvSpPr>
          <p:nvPr>
            <p:ph type="body" sz="half" idx="2"/>
          </p:nvPr>
        </p:nvSpPr>
        <p:spPr>
          <a:xfrm>
            <a:off x="12895416" y="8844095"/>
            <a:ext cx="10920087" cy="34393702"/>
          </a:xfrm>
        </p:spPr>
        <p:txBody>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fontAlgn="auto"/>
            <a:r>
              <a:rPr sz="4410"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849787" y="6500055"/>
            <a:ext cx="1965617" cy="36774694"/>
          </a:xfrm>
        </p:spPr>
        <p:txBody>
          <a:bodyPr vert="eaVert"/>
          <a:lstStyle>
            <a:lvl1pPr marL="0" marR="0" lvl="0" algn="l" defTabSz="914400" rtl="0" eaLnBrk="1" fontAlgn="auto" latinLnBrk="0" hangingPunct="1">
              <a:lnSpc>
                <a:spcPct val="100000"/>
              </a:lnSpc>
              <a:spcAft>
                <a:spcPts val="0"/>
              </a:spcAft>
              <a:buNone/>
              <a:defRPr kumimoji="0" lang="zh-CN" altLang="en-US" sz="6615" b="1" i="0" u="none" strike="noStrike" kern="1200" cap="none" spc="200" normalizeH="0" baseline="0" noProof="1" dirty="0">
                <a:solidFill>
                  <a:schemeClr val="tx1"/>
                </a:solidFill>
                <a:uFillTx/>
                <a:latin typeface="+mj-lt"/>
                <a:ea typeface="+mj-ea"/>
                <a:cs typeface="+mj-cs"/>
                <a:sym typeface="+mn-ea"/>
              </a:defRPr>
            </a:lvl1pPr>
          </a:lstStyle>
          <a:p>
            <a:pPr lvl="0" fontAlgn="auto"/>
            <a:r>
              <a:rPr sz="6615"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1384687" y="6500000"/>
            <a:ext cx="20313988" cy="36774694"/>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xml"/><Relationship Id="rId16" Type="http://schemas.openxmlformats.org/officeDocument/2006/relationships/tags" Target="../tags/tag5.xml"/><Relationship Id="rId15" Type="http://schemas.openxmlformats.org/officeDocument/2006/relationships/tags" Target="../tags/tag4.xml"/><Relationship Id="rId14" Type="http://schemas.openxmlformats.org/officeDocument/2006/relationships/tags" Target="../tags/tag3.xml"/><Relationship Id="rId13" Type="http://schemas.openxmlformats.org/officeDocument/2006/relationships/tags" Target="../tags/tag2.xml"/><Relationship Id="rId12" Type="http://schemas.openxmlformats.org/officeDocument/2006/relationships/tags" Target="../tags/tag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a:tileRect/>
        </a:gradFill>
        <a:effectLst/>
      </p:bgPr>
    </p:bg>
    <p:spTree>
      <p:nvGrpSpPr>
        <p:cNvPr id="1" name=""/>
        <p:cNvGrpSpPr/>
        <p:nvPr/>
      </p:nvGrpSpPr>
      <p:grpSpPr>
        <a:xfrm>
          <a:off x="0" y="0"/>
          <a:ext cx="0" cy="0"/>
          <a:chOff x="0" y="0"/>
          <a:chExt cx="0" cy="0"/>
        </a:xfrm>
      </p:grpSpPr>
      <p:sp>
        <p:nvSpPr>
          <p:cNvPr id="2050" name="标题占位符 1"/>
          <p:cNvSpPr>
            <a:spLocks noGrp="1"/>
          </p:cNvSpPr>
          <p:nvPr>
            <p:ph type="title"/>
            <p:custDataLst>
              <p:tags r:id="rId12"/>
            </p:custDataLst>
          </p:nvPr>
        </p:nvSpPr>
        <p:spPr>
          <a:xfrm>
            <a:off x="1384300" y="2947988"/>
            <a:ext cx="22431375" cy="4422775"/>
          </a:xfrm>
          <a:prstGeom prst="rect">
            <a:avLst/>
          </a:prstGeom>
          <a:noFill/>
          <a:ln w="9525">
            <a:noFill/>
          </a:ln>
        </p:spPr>
        <p:txBody>
          <a:bodyPr vert="horz" wrap="square" lIns="101600" tIns="38100" rIns="76200" bIns="38100" anchor="ctr"/>
          <a:lstStyle/>
          <a:p>
            <a:pPr lvl="0"/>
            <a:r>
              <a:rPr lang="zh-CN" altLang="en-US"/>
              <a:t>单击此处编辑母版标题样式</a:t>
            </a:r>
            <a:endParaRPr lang="zh-CN" altLang="en-US"/>
          </a:p>
        </p:txBody>
      </p:sp>
      <p:sp>
        <p:nvSpPr>
          <p:cNvPr id="2051" name="文本占位符 2"/>
          <p:cNvSpPr>
            <a:spLocks noGrp="1"/>
          </p:cNvSpPr>
          <p:nvPr>
            <p:ph type="body"/>
            <p:custDataLst>
              <p:tags r:id="rId13"/>
            </p:custDataLst>
          </p:nvPr>
        </p:nvSpPr>
        <p:spPr>
          <a:xfrm>
            <a:off x="1384300" y="8843963"/>
            <a:ext cx="22431375" cy="34393187"/>
          </a:xfrm>
          <a:prstGeom prst="rect">
            <a:avLst/>
          </a:prstGeom>
          <a:noFill/>
          <a:ln w="9525">
            <a:noFill/>
          </a:ln>
        </p:spPr>
        <p:txBody>
          <a:bodyPr vert="horz" wrap="square" lIns="101600" tIns="0" rIns="82550" bIns="0" anchor="t"/>
          <a:lstStyle/>
          <a:p>
            <a:pPr lvl="0"/>
            <a:r>
              <a:rPr lang="zh-CN" altLang="en-US"/>
              <a:t>单击此处编辑母版文本样式</a:t>
            </a:r>
            <a:endParaRPr lang="zh-CN" altLang="en-US"/>
          </a:p>
          <a:p>
            <a:pPr lvl="1" indent="-628650"/>
            <a:r>
              <a:rPr lang="zh-CN" altLang="en-US"/>
              <a:t>第二级</a:t>
            </a:r>
            <a:endParaRPr lang="zh-CN" altLang="en-US"/>
          </a:p>
          <a:p>
            <a:pPr lvl="2" indent="-628650"/>
            <a:r>
              <a:rPr lang="zh-CN" altLang="en-US"/>
              <a:t>第三级</a:t>
            </a:r>
            <a:endParaRPr lang="zh-CN" altLang="en-US"/>
          </a:p>
          <a:p>
            <a:pPr lvl="3" indent="-628650"/>
            <a:r>
              <a:rPr lang="zh-CN" altLang="en-US"/>
              <a:t>第四级</a:t>
            </a:r>
            <a:endParaRPr lang="zh-CN" altLang="en-US"/>
          </a:p>
          <a:p>
            <a:pPr lvl="4" indent="-628650"/>
            <a:r>
              <a:rPr lang="zh-CN" altLang="en-US"/>
              <a:t>第五级</a:t>
            </a:r>
            <a:endParaRPr lang="zh-CN" altLang="en-US"/>
          </a:p>
        </p:txBody>
      </p:sp>
      <p:sp>
        <p:nvSpPr>
          <p:cNvPr id="4" name="日期占位符 3"/>
          <p:cNvSpPr>
            <a:spLocks noGrp="1"/>
          </p:cNvSpPr>
          <p:nvPr>
            <p:ph type="dt" sz="half" idx="2"/>
            <p:custDataLst>
              <p:tags r:id="rId14"/>
            </p:custDataLst>
          </p:nvPr>
        </p:nvSpPr>
        <p:spPr>
          <a:xfrm>
            <a:off x="1817688" y="43332400"/>
            <a:ext cx="5581650" cy="2162175"/>
          </a:xfrm>
          <a:prstGeom prst="rect">
            <a:avLst/>
          </a:prstGeom>
        </p:spPr>
        <p:txBody>
          <a:bodyPr vert="horz" lIns="91440" tIns="45720" rIns="91440" bIns="45720" rtlCol="0" anchor="ctr">
            <a:normAutofit/>
          </a:bodyPr>
          <a:lstStyle>
            <a:lvl1pPr algn="l" eaLnBrk="1" fontAlgn="auto" hangingPunct="1">
              <a:spcBef>
                <a:spcPts val="0"/>
              </a:spcBef>
              <a:spcAft>
                <a:spcPts val="0"/>
              </a:spcAft>
              <a:defRPr sz="3305">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custDataLst>
              <p:tags r:id="rId15"/>
            </p:custDataLst>
          </p:nvPr>
        </p:nvSpPr>
        <p:spPr>
          <a:xfrm>
            <a:off x="8507413" y="43332400"/>
            <a:ext cx="8185150" cy="2162175"/>
          </a:xfrm>
          <a:prstGeom prst="rect">
            <a:avLst/>
          </a:prstGeom>
        </p:spPr>
        <p:txBody>
          <a:bodyPr vert="horz" lIns="91440" tIns="45720" rIns="91440" bIns="45720" rtlCol="0" anchor="ctr">
            <a:normAutofit/>
          </a:bodyPr>
          <a:lstStyle>
            <a:lvl1pPr algn="ctr" eaLnBrk="1" fontAlgn="auto" hangingPunct="1">
              <a:spcBef>
                <a:spcPts val="0"/>
              </a:spcBef>
              <a:spcAft>
                <a:spcPts val="0"/>
              </a:spcAft>
              <a:defRPr sz="3305">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custDataLst>
              <p:tags r:id="rId16"/>
            </p:custDataLst>
          </p:nvPr>
        </p:nvSpPr>
        <p:spPr>
          <a:xfrm>
            <a:off x="17797463" y="43332400"/>
            <a:ext cx="5580063" cy="2162175"/>
          </a:xfrm>
          <a:prstGeom prst="rect">
            <a:avLst/>
          </a:prstGeom>
        </p:spPr>
        <p:txBody>
          <a:bodyPr vert="horz" wrap="square" lIns="91440" tIns="45720" rIns="91440" bIns="45720" numCol="1" anchor="ctr" anchorCtr="0" compatLnSpc="1"/>
          <a:lstStyle>
            <a:lvl1pPr algn="r">
              <a:defRPr sz="3300">
                <a:solidFill>
                  <a:srgbClr val="898989"/>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519680" rtl="0" eaLnBrk="0" fontAlgn="base" hangingPunct="0">
        <a:spcBef>
          <a:spcPct val="0"/>
        </a:spcBef>
        <a:spcAft>
          <a:spcPct val="0"/>
        </a:spcAft>
        <a:defRPr sz="7700" b="1" kern="1200" spc="200">
          <a:solidFill>
            <a:schemeClr val="tx1"/>
          </a:solidFill>
          <a:latin typeface="+mj-lt"/>
          <a:ea typeface="+mj-ea"/>
          <a:cs typeface="+mj-cs"/>
        </a:defRPr>
      </a:lvl1pPr>
      <a:lvl2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p:titleStyle>
    <p:bodyStyle>
      <a:lvl1pPr marL="628650" indent="-628650" algn="l" defTabSz="2519680" rtl="0" eaLnBrk="0" fontAlgn="base" hangingPunct="0">
        <a:lnSpc>
          <a:spcPct val="130000"/>
        </a:lnSpc>
        <a:spcBef>
          <a:spcPct val="0"/>
        </a:spcBef>
        <a:spcAft>
          <a:spcPts val="1000"/>
        </a:spcAft>
        <a:buFont typeface="Arial" panose="020B0604020202020204" pitchFamily="34" charset="0"/>
        <a:buChar char="•"/>
        <a:defRPr sz="4400" kern="1200" spc="150">
          <a:solidFill>
            <a:schemeClr val="tx1"/>
          </a:solidFill>
          <a:latin typeface="+mn-lt"/>
          <a:ea typeface="+mn-ea"/>
          <a:cs typeface="+mn-cs"/>
        </a:defRPr>
      </a:lvl1pPr>
      <a:lvl2pPr marL="188912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2pPr>
      <a:lvl3pPr marL="314960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3pPr>
      <a:lvl4pPr marL="441007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4pPr>
      <a:lvl5pPr marL="566928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5pPr>
      <a:lvl6pPr marL="6929755"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6pPr>
      <a:lvl7pPr marL="819023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7pPr>
      <a:lvl8pPr marL="945007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8pPr>
      <a:lvl9pPr marL="1070991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9pPr>
    </p:bodyStyle>
    <p:otherStyle>
      <a:defPPr>
        <a:defRPr lang="zh-CN"/>
      </a:defPPr>
      <a:lvl1pPr marL="0" algn="l" defTabSz="2520315" rtl="0" eaLnBrk="1" latinLnBrk="0" hangingPunct="1">
        <a:defRPr sz="4960" kern="1200">
          <a:solidFill>
            <a:schemeClr val="tx1"/>
          </a:solidFill>
          <a:latin typeface="+mn-lt"/>
          <a:ea typeface="+mn-ea"/>
          <a:cs typeface="+mn-cs"/>
        </a:defRPr>
      </a:lvl1pPr>
      <a:lvl2pPr marL="1259840" algn="l" defTabSz="2520315" rtl="0" eaLnBrk="1" latinLnBrk="0" hangingPunct="1">
        <a:defRPr sz="4960" kern="1200">
          <a:solidFill>
            <a:schemeClr val="tx1"/>
          </a:solidFill>
          <a:latin typeface="+mn-lt"/>
          <a:ea typeface="+mn-ea"/>
          <a:cs typeface="+mn-cs"/>
        </a:defRPr>
      </a:lvl2pPr>
      <a:lvl3pPr marL="2520315" algn="l" defTabSz="2520315" rtl="0" eaLnBrk="1" latinLnBrk="0" hangingPunct="1">
        <a:defRPr sz="4960" kern="1200">
          <a:solidFill>
            <a:schemeClr val="tx1"/>
          </a:solidFill>
          <a:latin typeface="+mn-lt"/>
          <a:ea typeface="+mn-ea"/>
          <a:cs typeface="+mn-cs"/>
        </a:defRPr>
      </a:lvl3pPr>
      <a:lvl4pPr marL="3780155" algn="l" defTabSz="2520315" rtl="0" eaLnBrk="1" latinLnBrk="0" hangingPunct="1">
        <a:defRPr sz="4960" kern="1200">
          <a:solidFill>
            <a:schemeClr val="tx1"/>
          </a:solidFill>
          <a:latin typeface="+mn-lt"/>
          <a:ea typeface="+mn-ea"/>
          <a:cs typeface="+mn-cs"/>
        </a:defRPr>
      </a:lvl4pPr>
      <a:lvl5pPr marL="5039995" algn="l" defTabSz="2520315" rtl="0" eaLnBrk="1" latinLnBrk="0" hangingPunct="1">
        <a:defRPr sz="4960" kern="1200">
          <a:solidFill>
            <a:schemeClr val="tx1"/>
          </a:solidFill>
          <a:latin typeface="+mn-lt"/>
          <a:ea typeface="+mn-ea"/>
          <a:cs typeface="+mn-cs"/>
        </a:defRPr>
      </a:lvl5pPr>
      <a:lvl6pPr marL="6299835" algn="l" defTabSz="2520315" rtl="0" eaLnBrk="1" latinLnBrk="0" hangingPunct="1">
        <a:defRPr sz="4960" kern="1200">
          <a:solidFill>
            <a:schemeClr val="tx1"/>
          </a:solidFill>
          <a:latin typeface="+mn-lt"/>
          <a:ea typeface="+mn-ea"/>
          <a:cs typeface="+mn-cs"/>
        </a:defRPr>
      </a:lvl6pPr>
      <a:lvl7pPr marL="7560310" algn="l" defTabSz="2520315" rtl="0" eaLnBrk="1" latinLnBrk="0" hangingPunct="1">
        <a:defRPr sz="4960" kern="1200">
          <a:solidFill>
            <a:schemeClr val="tx1"/>
          </a:solidFill>
          <a:latin typeface="+mn-lt"/>
          <a:ea typeface="+mn-ea"/>
          <a:cs typeface="+mn-cs"/>
        </a:defRPr>
      </a:lvl7pPr>
      <a:lvl8pPr marL="8820150" algn="l" defTabSz="2520315" rtl="0" eaLnBrk="1" latinLnBrk="0" hangingPunct="1">
        <a:defRPr sz="4960" kern="1200">
          <a:solidFill>
            <a:schemeClr val="tx1"/>
          </a:solidFill>
          <a:latin typeface="+mn-lt"/>
          <a:ea typeface="+mn-ea"/>
          <a:cs typeface="+mn-cs"/>
        </a:defRPr>
      </a:lvl8pPr>
      <a:lvl9pPr marL="10079990" algn="l" defTabSz="2520315" rtl="0" eaLnBrk="1" latinLnBrk="0" hangingPunct="1">
        <a:defRPr sz="4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xml"/><Relationship Id="rId6" Type="http://schemas.openxmlformats.org/officeDocument/2006/relationships/tags" Target="../tags/tag8.xml"/><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tags" Target="../tags/tag7.xml"/><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srcRect t="1486"/>
          <a:stretch>
            <a:fillRect/>
          </a:stretch>
        </p:blipFill>
        <p:spPr>
          <a:xfrm>
            <a:off x="393700" y="23399750"/>
            <a:ext cx="24474170" cy="20711795"/>
          </a:xfrm>
          <a:prstGeom prst="rect">
            <a:avLst/>
          </a:prstGeom>
        </p:spPr>
      </p:pic>
      <p:pic>
        <p:nvPicPr>
          <p:cNvPr id="38" name="图片 37"/>
          <p:cNvPicPr>
            <a:picLocks noChangeAspect="1"/>
          </p:cNvPicPr>
          <p:nvPr/>
        </p:nvPicPr>
        <p:blipFill>
          <a:blip r:embed="rId2"/>
          <a:srcRect l="7360" t="8476" r="6837" b="12884"/>
          <a:stretch>
            <a:fillRect/>
          </a:stretch>
        </p:blipFill>
        <p:spPr>
          <a:xfrm>
            <a:off x="13049885" y="13151485"/>
            <a:ext cx="11578590" cy="9709150"/>
          </a:xfrm>
          <a:prstGeom prst="rect">
            <a:avLst/>
          </a:prstGeom>
          <a:noFill/>
          <a:ln w="79375">
            <a:solidFill>
              <a:schemeClr val="tx1"/>
            </a:solidFill>
          </a:ln>
        </p:spPr>
      </p:pic>
      <p:sp>
        <p:nvSpPr>
          <p:cNvPr id="8194" name="object 7"/>
          <p:cNvSpPr/>
          <p:nvPr/>
        </p:nvSpPr>
        <p:spPr>
          <a:xfrm>
            <a:off x="0" y="0"/>
            <a:ext cx="25204738" cy="549116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196" name="object 7"/>
          <p:cNvSpPr/>
          <p:nvPr/>
        </p:nvSpPr>
        <p:spPr>
          <a:xfrm>
            <a:off x="-19050" y="44748450"/>
            <a:ext cx="25204738" cy="204311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232" name="TextBox 81"/>
          <p:cNvSpPr txBox="1"/>
          <p:nvPr/>
        </p:nvSpPr>
        <p:spPr>
          <a:xfrm flipH="1">
            <a:off x="13113543" y="12177076"/>
            <a:ext cx="2266950" cy="82867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区位图</a:t>
            </a:r>
            <a:endParaRPr lang="zh-CN" altLang="en-US" sz="4800" dirty="0">
              <a:latin typeface="Arial" panose="020B0604020202020204" pitchFamily="34" charset="0"/>
              <a:ea typeface="黑体" panose="02010609060101010101" pitchFamily="49" charset="-122"/>
            </a:endParaRPr>
          </a:p>
        </p:txBody>
      </p:sp>
      <p:sp>
        <p:nvSpPr>
          <p:cNvPr id="7" name="矩形 6"/>
          <p:cNvSpPr/>
          <p:nvPr/>
        </p:nvSpPr>
        <p:spPr>
          <a:xfrm>
            <a:off x="647700" y="13144500"/>
            <a:ext cx="11953240" cy="975042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81"/>
          <p:cNvSpPr txBox="1"/>
          <p:nvPr/>
        </p:nvSpPr>
        <p:spPr>
          <a:xfrm flipH="1">
            <a:off x="703580" y="12174536"/>
            <a:ext cx="310515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基本情况</a:t>
            </a:r>
            <a:endParaRPr lang="zh-CN" altLang="en-US" sz="4800" dirty="0">
              <a:latin typeface="Arial" panose="020B0604020202020204" pitchFamily="34" charset="0"/>
              <a:ea typeface="黑体" panose="02010609060101010101" pitchFamily="49" charset="-122"/>
            </a:endParaRPr>
          </a:p>
        </p:txBody>
      </p:sp>
      <p:graphicFrame>
        <p:nvGraphicFramePr>
          <p:cNvPr id="10" name="表格 9"/>
          <p:cNvGraphicFramePr/>
          <p:nvPr>
            <p:custDataLst>
              <p:tags r:id="rId3"/>
            </p:custDataLst>
          </p:nvPr>
        </p:nvGraphicFramePr>
        <p:xfrm>
          <a:off x="514350" y="5871845"/>
          <a:ext cx="24114125" cy="6345555"/>
        </p:xfrm>
        <a:graphic>
          <a:graphicData uri="http://schemas.openxmlformats.org/drawingml/2006/table">
            <a:tbl>
              <a:tblPr firstRow="1" bandRow="1">
                <a:tableStyleId>{5C22544A-7EE6-4342-B048-85BDC9FD1C3A}</a:tableStyleId>
              </a:tblPr>
              <a:tblGrid>
                <a:gridCol w="4411345"/>
                <a:gridCol w="19702780"/>
              </a:tblGrid>
              <a:tr h="2834640">
                <a:tc>
                  <a:txBody>
                    <a:bodyPr/>
                    <a:lstStyle/>
                    <a:p>
                      <a:pPr>
                        <a:buNone/>
                      </a:pPr>
                      <a:r>
                        <a:rPr lang="zh-CN" altLang="en-US" sz="3600" b="0">
                          <a:solidFill>
                            <a:schemeClr val="tx1"/>
                          </a:solidFill>
                          <a:latin typeface="黑体" panose="02010609060101010101" pitchFamily="49" charset="-122"/>
                          <a:ea typeface="黑体" panose="02010609060101010101" pitchFamily="49" charset="-122"/>
                        </a:rPr>
                        <a:t>公示说明：</a:t>
                      </a:r>
                      <a:endParaRPr lang="zh-CN" altLang="en-US" sz="3600" b="0">
                        <a:solidFill>
                          <a:schemeClr val="tx1"/>
                        </a:solidFill>
                        <a:latin typeface="黑体" panose="02010609060101010101" pitchFamily="49" charset="-122"/>
                        <a:ea typeface="黑体" panose="02010609060101010101" pitchFamily="49" charset="-122"/>
                      </a:endParaRPr>
                    </a:p>
                  </a:txBody>
                  <a:tcPr>
                    <a:noFill/>
                  </a:tcPr>
                </a:tc>
                <a:tc>
                  <a:txBody>
                    <a:bodyPr/>
                    <a:lstStyle/>
                    <a:p>
                      <a:pPr>
                        <a:buNone/>
                      </a:pPr>
                      <a:r>
                        <a:rPr lang="zh-CN" altLang="en-US"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《昆明市嵩明县职教新城军长单元控制性详细规划（修编）》于2025年10月27日经嵩明县人民政府批复开始实施，其中</a:t>
                      </a:r>
                      <a:r>
                        <a:rPr lang="en-US" altLang="zh-CN"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JC04-01-02、JC04-01-04、JC04-01-05</a:t>
                      </a:r>
                      <a:r>
                        <a:rPr lang="zh-CN" altLang="en-US"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三个地块已在原单元规划中同步完成了用地性质及开发强度等规划内容的论证研究，方案经嵩明县国土空间规划和土地储备委员会2025年第十八次会议审议通过，但因当时未纳入城镇开发边界，相关规划成果未予批复。目前，上述三个地块已调入城镇开发边界，现根据相关规定，就该三个地块的规划内容进行公示。</a:t>
                      </a:r>
                      <a:endParaRPr lang="zh-CN" altLang="en-US"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txBody>
                  <a:tcPr>
                    <a:noFill/>
                  </a:tcPr>
                </a:tc>
              </a:tr>
              <a:tr h="694690">
                <a:tc>
                  <a:txBody>
                    <a:bodyPr/>
                    <a:lstStyle/>
                    <a:p>
                      <a:pPr>
                        <a:buNone/>
                      </a:pPr>
                      <a:r>
                        <a:rPr lang="zh-CN" altLang="en-US" sz="3600" b="0">
                          <a:solidFill>
                            <a:schemeClr val="tx1"/>
                          </a:solidFill>
                          <a:latin typeface="黑体" panose="02010609060101010101" pitchFamily="49" charset="-122"/>
                          <a:ea typeface="黑体" panose="02010609060101010101" pitchFamily="49" charset="-122"/>
                        </a:rPr>
                        <a:t>公示途径：</a:t>
                      </a:r>
                      <a:endParaRPr lang="zh-CN" altLang="en-US" sz="3600" b="0">
                        <a:solidFill>
                          <a:schemeClr val="tx1"/>
                        </a:solidFill>
                        <a:latin typeface="黑体" panose="02010609060101010101" pitchFamily="49" charset="-122"/>
                        <a:ea typeface="黑体" panose="02010609060101010101" pitchFamily="49" charset="-122"/>
                      </a:endParaRPr>
                    </a:p>
                  </a:txBody>
                  <a:tcPr>
                    <a:noFill/>
                  </a:tcPr>
                </a:tc>
                <a:tc>
                  <a:txBody>
                    <a:bodyPr/>
                    <a:lstStyle/>
                    <a:p>
                      <a:pPr>
                        <a:buNone/>
                      </a:pPr>
                      <a:r>
                        <a:rPr lang="zh-CN" altLang="en-US" sz="3600" b="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嵩明县人民政府网站、嵩明职教新城管理委员会公示栏</a:t>
                      </a:r>
                      <a:endParaRPr lang="zh-CN" altLang="en-US" sz="3600" b="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txBody>
                  <a:tcPr>
                    <a:noFill/>
                  </a:tcPr>
                </a:tc>
              </a:tr>
              <a:tr h="709930">
                <a:tc>
                  <a:txBody>
                    <a:bodyPr/>
                    <a:lstStyle/>
                    <a:p>
                      <a:pPr>
                        <a:buNone/>
                      </a:pPr>
                      <a:r>
                        <a:rPr lang="zh-CN" altLang="en-US" sz="3600">
                          <a:latin typeface="黑体" panose="02010609060101010101" pitchFamily="49" charset="-122"/>
                          <a:ea typeface="黑体" panose="02010609060101010101" pitchFamily="49" charset="-122"/>
                        </a:rPr>
                        <a:t>公示时间：</a:t>
                      </a:r>
                      <a:endParaRPr lang="zh-CN" altLang="en-US" sz="3600">
                        <a:latin typeface="黑体" panose="02010609060101010101" pitchFamily="49" charset="-122"/>
                        <a:ea typeface="黑体" panose="02010609060101010101" pitchFamily="49" charset="-122"/>
                      </a:endParaRPr>
                    </a:p>
                  </a:txBody>
                  <a:tcPr>
                    <a:noFill/>
                  </a:tcPr>
                </a:tc>
                <a:tc>
                  <a:txBody>
                    <a:bodyPr/>
                    <a:lstStyle/>
                    <a:p>
                      <a:pPr algn="l">
                        <a:buNone/>
                      </a:pPr>
                      <a:r>
                        <a:rPr lang="zh-CN" altLang="en-US" sz="3600">
                          <a:latin typeface="黑体" panose="02010609060101010101" pitchFamily="49" charset="-122"/>
                          <a:ea typeface="黑体" panose="02010609060101010101" pitchFamily="49" charset="-122"/>
                          <a:sym typeface="+mn-ea"/>
                        </a:rPr>
                        <a:t>202</a:t>
                      </a:r>
                      <a:r>
                        <a:rPr lang="en-US" altLang="zh-CN" sz="3600">
                          <a:latin typeface="黑体" panose="02010609060101010101" pitchFamily="49" charset="-122"/>
                          <a:ea typeface="黑体" panose="02010609060101010101" pitchFamily="49" charset="-122"/>
                          <a:sym typeface="+mn-ea"/>
                        </a:rPr>
                        <a:t>6</a:t>
                      </a:r>
                      <a:r>
                        <a:rPr lang="zh-CN" altLang="en-US" sz="3600">
                          <a:latin typeface="黑体" panose="02010609060101010101" pitchFamily="49" charset="-122"/>
                          <a:ea typeface="黑体" panose="02010609060101010101" pitchFamily="49" charset="-122"/>
                          <a:sym typeface="+mn-ea"/>
                        </a:rPr>
                        <a:t>年</a:t>
                      </a:r>
                      <a:r>
                        <a:rPr lang="en-US" altLang="zh-CN" sz="3600">
                          <a:latin typeface="黑体" panose="02010609060101010101" pitchFamily="49" charset="-122"/>
                          <a:ea typeface="黑体" panose="02010609060101010101" pitchFamily="49" charset="-122"/>
                          <a:sym typeface="+mn-ea"/>
                        </a:rPr>
                        <a:t>8</a:t>
                      </a:r>
                      <a:r>
                        <a:rPr lang="zh-CN" altLang="en-US" sz="3600">
                          <a:latin typeface="黑体" panose="02010609060101010101" pitchFamily="49" charset="-122"/>
                          <a:ea typeface="黑体" panose="02010609060101010101" pitchFamily="49" charset="-122"/>
                          <a:sym typeface="+mn-ea"/>
                        </a:rPr>
                        <a:t>月</a:t>
                      </a:r>
                      <a:r>
                        <a:rPr lang="en-US" altLang="zh-CN" sz="3600">
                          <a:latin typeface="黑体" panose="02010609060101010101" pitchFamily="49" charset="-122"/>
                          <a:ea typeface="黑体" panose="02010609060101010101" pitchFamily="49" charset="-122"/>
                          <a:sym typeface="+mn-ea"/>
                        </a:rPr>
                        <a:t>8</a:t>
                      </a:r>
                      <a:r>
                        <a:rPr lang="zh-CN" altLang="en-US" sz="3600">
                          <a:latin typeface="黑体" panose="02010609060101010101" pitchFamily="49" charset="-122"/>
                          <a:ea typeface="黑体" panose="02010609060101010101" pitchFamily="49" charset="-122"/>
                          <a:sym typeface="+mn-ea"/>
                        </a:rPr>
                        <a:t>日—202</a:t>
                      </a:r>
                      <a:r>
                        <a:rPr lang="en-US" altLang="zh-CN" sz="3600">
                          <a:latin typeface="黑体" panose="02010609060101010101" pitchFamily="49" charset="-122"/>
                          <a:ea typeface="黑体" panose="02010609060101010101" pitchFamily="49" charset="-122"/>
                          <a:sym typeface="+mn-ea"/>
                        </a:rPr>
                        <a:t>6</a:t>
                      </a:r>
                      <a:r>
                        <a:rPr lang="zh-CN" altLang="en-US" sz="3600">
                          <a:latin typeface="黑体" panose="02010609060101010101" pitchFamily="49" charset="-122"/>
                          <a:ea typeface="黑体" panose="02010609060101010101" pitchFamily="49" charset="-122"/>
                          <a:sym typeface="+mn-ea"/>
                        </a:rPr>
                        <a:t>年</a:t>
                      </a:r>
                      <a:r>
                        <a:rPr lang="en-US" altLang="zh-CN" sz="3600">
                          <a:latin typeface="黑体" panose="02010609060101010101" pitchFamily="49" charset="-122"/>
                          <a:ea typeface="黑体" panose="02010609060101010101" pitchFamily="49" charset="-122"/>
                          <a:sym typeface="+mn-ea"/>
                        </a:rPr>
                        <a:t>9</a:t>
                      </a:r>
                      <a:r>
                        <a:rPr lang="zh-CN" altLang="en-US" sz="3600">
                          <a:latin typeface="黑体" panose="02010609060101010101" pitchFamily="49" charset="-122"/>
                          <a:ea typeface="黑体" panose="02010609060101010101" pitchFamily="49" charset="-122"/>
                          <a:sym typeface="+mn-ea"/>
                        </a:rPr>
                        <a:t>月</a:t>
                      </a:r>
                      <a:r>
                        <a:rPr lang="en-US" altLang="zh-CN" sz="3600">
                          <a:latin typeface="黑体" panose="02010609060101010101" pitchFamily="49" charset="-122"/>
                          <a:ea typeface="黑体" panose="02010609060101010101" pitchFamily="49" charset="-122"/>
                          <a:sym typeface="+mn-ea"/>
                        </a:rPr>
                        <a:t>6</a:t>
                      </a:r>
                      <a:r>
                        <a:rPr lang="zh-CN" altLang="en-US" sz="3600">
                          <a:latin typeface="黑体" panose="02010609060101010101" pitchFamily="49" charset="-122"/>
                          <a:ea typeface="黑体" panose="02010609060101010101" pitchFamily="49" charset="-122"/>
                          <a:sym typeface="+mn-ea"/>
                        </a:rPr>
                        <a:t>日（三十个日历天）</a:t>
                      </a:r>
                      <a:endParaRPr lang="zh-CN" altLang="en-US" sz="3600">
                        <a:latin typeface="黑体" panose="02010609060101010101" pitchFamily="49" charset="-122"/>
                        <a:ea typeface="黑体" panose="02010609060101010101" pitchFamily="49" charset="-122"/>
                        <a:sym typeface="+mn-ea"/>
                      </a:endParaRPr>
                    </a:p>
                  </a:txBody>
                  <a:tcPr>
                    <a:noFill/>
                  </a:tcPr>
                </a:tc>
              </a:tr>
              <a:tr h="2106295">
                <a:tc>
                  <a:txBody>
                    <a:bodyPr/>
                    <a:lstStyle/>
                    <a:p>
                      <a:pPr algn="l">
                        <a:buNone/>
                      </a:pPr>
                      <a:r>
                        <a:rPr lang="zh-CN" altLang="en-US" sz="3600">
                          <a:latin typeface="黑体" panose="02010609060101010101" pitchFamily="49" charset="-122"/>
                          <a:ea typeface="黑体" panose="02010609060101010101" pitchFamily="49" charset="-122"/>
                        </a:rPr>
                        <a:t>意见反馈：</a:t>
                      </a:r>
                      <a:endParaRPr lang="zh-CN" altLang="en-US" sz="3600">
                        <a:latin typeface="黑体" panose="02010609060101010101" pitchFamily="49" charset="-122"/>
                        <a:ea typeface="黑体" panose="02010609060101010101" pitchFamily="49" charset="-122"/>
                      </a:endParaRPr>
                    </a:p>
                  </a:txBody>
                  <a:tcPr>
                    <a:noFill/>
                  </a:tcPr>
                </a:tc>
                <a:tc>
                  <a:txBody>
                    <a:bodyPr/>
                    <a:lstStyle/>
                    <a:p>
                      <a:pPr algn="l">
                        <a:buNone/>
                      </a:pPr>
                      <a:r>
                        <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rPr>
                        <a:t>若需对本规划提交意见的，应在公示期内进行反馈，反馈方式如下：   </a:t>
                      </a:r>
                      <a:endPar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gn="l">
                        <a:buNone/>
                      </a:pPr>
                      <a:r>
                        <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rPr>
                        <a:t>1、书面反馈意见，请将书面意见通过邮寄或者现场投递至嵩明职教新城管理委员会规划建设局。</a:t>
                      </a:r>
                      <a:endPar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gn="l">
                        <a:buNone/>
                      </a:pPr>
                      <a:r>
                        <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rPr>
                        <a:t>2、电话反馈意见，请拨打</a:t>
                      </a:r>
                      <a:r>
                        <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嵩明职教新城管理委员会规划建设局</a:t>
                      </a:r>
                      <a:r>
                        <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rPr>
                        <a:t>公示公布联系电话</a:t>
                      </a:r>
                      <a:r>
                        <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0871-</a:t>
                      </a:r>
                      <a:r>
                        <a:rPr lang="en-US" altLang="zh-CN" sz="36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67975129</a:t>
                      </a:r>
                      <a:r>
                        <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rPr>
                        <a:t>。</a:t>
                      </a:r>
                      <a:endParaRPr lang="zh-CN" altLang="en-US" sz="3600">
                        <a:solidFill>
                          <a:schemeClr val="tx1"/>
                        </a:solidFill>
                        <a:latin typeface="黑体" panose="02010609060101010101" pitchFamily="49" charset="-122"/>
                        <a:ea typeface="黑体" panose="02010609060101010101" pitchFamily="49" charset="-122"/>
                        <a:cs typeface="黑体" panose="02010609060101010101" pitchFamily="49" charset="-122"/>
                      </a:endParaRPr>
                    </a:p>
                  </a:txBody>
                  <a:tcPr>
                    <a:noFill/>
                  </a:tcPr>
                </a:tc>
              </a:tr>
            </a:tbl>
          </a:graphicData>
        </a:graphic>
      </p:graphicFrame>
      <p:sp>
        <p:nvSpPr>
          <p:cNvPr id="11" name="object 8"/>
          <p:cNvSpPr txBox="1"/>
          <p:nvPr/>
        </p:nvSpPr>
        <p:spPr>
          <a:xfrm>
            <a:off x="865188" y="45192315"/>
            <a:ext cx="22064663" cy="1863090"/>
          </a:xfrm>
          <a:prstGeom prst="rect">
            <a:avLst/>
          </a:prstGeom>
        </p:spPr>
        <p:txBody>
          <a:bodyPr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ctr" fontAlgn="base"/>
            <a:r>
              <a:rPr lang="en-US" altLang="zh-CN" sz="6000">
                <a:solidFill>
                  <a:srgbClr val="CCFFFF"/>
                </a:solidFill>
                <a:ea typeface="黑体" panose="02010609060101010101" pitchFamily="49" charset="-122"/>
                <a:sym typeface="+mn-ea"/>
              </a:rPr>
              <a:t>      </a:t>
            </a:r>
            <a:r>
              <a:rPr lang="zh-CN" altLang="en-US" sz="6000">
                <a:solidFill>
                  <a:srgbClr val="CCFFFF"/>
                </a:solidFill>
                <a:ea typeface="黑体" panose="02010609060101010101" pitchFamily="49" charset="-122"/>
                <a:sym typeface="+mn-ea"/>
              </a:rPr>
              <a:t>公示组织单位：嵩明职教新城管理委员会     </a:t>
            </a:r>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a:p>
            <a:pPr algn="ctr" fontAlgn="base"/>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9" name="object 8"/>
          <p:cNvSpPr txBox="1"/>
          <p:nvPr/>
        </p:nvSpPr>
        <p:spPr>
          <a:xfrm>
            <a:off x="703580" y="587375"/>
            <a:ext cx="24121110" cy="3709670"/>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r>
              <a:rPr lang="zh-CN" altLang="en-US" sz="8000">
                <a:solidFill>
                  <a:srgbClr val="CCFFFF"/>
                </a:solidFill>
                <a:ea typeface="黑体" panose="02010609060101010101" pitchFamily="49" charset="-122"/>
                <a:sym typeface="+mn-ea"/>
              </a:rPr>
              <a:t>《昆明市嵩明县职教新城军长单元控制性详细规划（修编）》</a:t>
            </a:r>
            <a:r>
              <a:rPr lang="zh-CN" altLang="en-US" sz="7200">
                <a:solidFill>
                  <a:srgbClr val="CCFFFF"/>
                </a:solidFill>
                <a:ea typeface="黑体" panose="02010609060101010101" pitchFamily="49" charset="-122"/>
                <a:sym typeface="+mn-ea"/>
              </a:rPr>
              <a:t>JC04-01-02、JC04-01-04、JC04-01-05</a:t>
            </a:r>
            <a:r>
              <a:rPr lang="zh-CN" altLang="en-US" sz="8000">
                <a:solidFill>
                  <a:srgbClr val="CCFFFF"/>
                </a:solidFill>
                <a:ea typeface="黑体" panose="02010609060101010101" pitchFamily="49" charset="-122"/>
                <a:sym typeface="+mn-ea"/>
              </a:rPr>
              <a:t>地块控制性详细规划公示</a:t>
            </a:r>
            <a:endParaRPr lang="zh-CN" altLang="en-US" sz="8000">
              <a:solidFill>
                <a:srgbClr val="CCFFFF"/>
              </a:solidFill>
              <a:ea typeface="黑体" panose="02010609060101010101" pitchFamily="49" charset="-122"/>
              <a:sym typeface="+mn-ea"/>
            </a:endParaRPr>
          </a:p>
        </p:txBody>
      </p:sp>
      <p:sp>
        <p:nvSpPr>
          <p:cNvPr id="17" name="文本框 16"/>
          <p:cNvSpPr txBox="1"/>
          <p:nvPr/>
        </p:nvSpPr>
        <p:spPr>
          <a:xfrm>
            <a:off x="14918320" y="21050115"/>
            <a:ext cx="1705786" cy="509495"/>
          </a:xfrm>
          <a:prstGeom prst="rect">
            <a:avLst/>
          </a:prstGeom>
          <a:ln>
            <a:noFill/>
          </a:ln>
        </p:spPr>
        <p:txBody>
          <a:bodyPr wrap="square" rtlCol="0" anchor="t">
            <a:noAutofit/>
          </a:bodyPr>
          <a:p>
            <a:pPr algn="l">
              <a:buClrTx/>
              <a:buSzTx/>
              <a:buNone/>
            </a:pPr>
            <a:r>
              <a:rPr lang="zh-CN" altLang="en-US" sz="18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rPr>
              <a:t>科教单元</a:t>
            </a:r>
            <a:endParaRPr lang="zh-CN" altLang="en-US" sz="18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nvSpPr>
        <p:spPr>
          <a:xfrm>
            <a:off x="20752065" y="21440640"/>
            <a:ext cx="1705786" cy="509495"/>
          </a:xfrm>
          <a:prstGeom prst="rect">
            <a:avLst/>
          </a:prstGeom>
          <a:ln>
            <a:noFill/>
          </a:ln>
        </p:spPr>
        <p:txBody>
          <a:bodyPr wrap="square" rtlCol="0" anchor="t">
            <a:noAutofit/>
          </a:bodyPr>
          <a:p>
            <a:pPr algn="l">
              <a:buClrTx/>
              <a:buSzTx/>
              <a:buNone/>
            </a:pPr>
            <a:r>
              <a:rPr lang="zh-CN" altLang="en-US" sz="18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rPr>
              <a:t>杨林服务单元</a:t>
            </a:r>
            <a:endParaRPr lang="zh-CN" altLang="en-US" sz="18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文本框 18"/>
          <p:cNvSpPr txBox="1"/>
          <p:nvPr/>
        </p:nvSpPr>
        <p:spPr>
          <a:xfrm>
            <a:off x="22483445" y="17897475"/>
            <a:ext cx="2504440" cy="509270"/>
          </a:xfrm>
          <a:prstGeom prst="rect">
            <a:avLst/>
          </a:prstGeom>
          <a:ln>
            <a:noFill/>
          </a:ln>
        </p:spPr>
        <p:txBody>
          <a:bodyPr wrap="square" rtlCol="0" anchor="t">
            <a:noAutofit/>
          </a:bodyPr>
          <a:p>
            <a:pPr algn="l">
              <a:buClrTx/>
              <a:buSzTx/>
              <a:buNone/>
            </a:pPr>
            <a:r>
              <a:rPr lang="zh-CN" altLang="en-US" sz="18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rPr>
              <a:t>杨林汽车制造单元</a:t>
            </a:r>
            <a:endParaRPr lang="zh-CN" altLang="en-US" sz="18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3" name="组合 22"/>
          <p:cNvGrpSpPr/>
          <p:nvPr/>
        </p:nvGrpSpPr>
        <p:grpSpPr>
          <a:xfrm>
            <a:off x="13806170" y="13151485"/>
            <a:ext cx="7374255" cy="5125720"/>
            <a:chOff x="7224" y="0"/>
            <a:chExt cx="11613" cy="8072"/>
          </a:xfrm>
        </p:grpSpPr>
        <p:sp>
          <p:nvSpPr>
            <p:cNvPr id="32" name="文本框 31"/>
            <p:cNvSpPr txBox="1"/>
            <p:nvPr/>
          </p:nvSpPr>
          <p:spPr>
            <a:xfrm>
              <a:off x="7403" y="249"/>
              <a:ext cx="2516" cy="598"/>
            </a:xfrm>
            <a:prstGeom prst="rect">
              <a:avLst/>
            </a:prstGeom>
            <a:ln>
              <a:noFill/>
            </a:ln>
          </p:spPr>
          <p:txBody>
            <a:bodyPr wrap="square" rtlCol="0" anchor="t">
              <a:noAutofit/>
            </a:bodyPr>
            <a:p>
              <a:pPr lvl="0" algn="l">
                <a:buClrTx/>
                <a:buSzTx/>
                <a:buFontTx/>
              </a:pPr>
              <a:r>
                <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rPr>
                <a:t>长松园单元</a:t>
              </a:r>
              <a:endPar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endParaRPr>
            </a:p>
            <a:p>
              <a:pPr lvl="0" algn="l">
                <a:buClrTx/>
                <a:buSzTx/>
                <a:buFontTx/>
              </a:pPr>
              <a:endPar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endParaRPr>
            </a:p>
          </p:txBody>
        </p:sp>
        <p:sp>
          <p:nvSpPr>
            <p:cNvPr id="35" name="文本框 34"/>
            <p:cNvSpPr txBox="1"/>
            <p:nvPr/>
          </p:nvSpPr>
          <p:spPr>
            <a:xfrm>
              <a:off x="16246" y="598"/>
              <a:ext cx="2591" cy="598"/>
            </a:xfrm>
            <a:prstGeom prst="rect">
              <a:avLst/>
            </a:prstGeom>
            <a:ln>
              <a:noFill/>
            </a:ln>
          </p:spPr>
          <p:txBody>
            <a:bodyPr wrap="square" rtlCol="0" anchor="t">
              <a:noAutofit/>
            </a:bodyPr>
            <a:p>
              <a:pPr lvl="0" algn="l">
                <a:buClrTx/>
                <a:buSzTx/>
                <a:buFontTx/>
              </a:pPr>
              <a:r>
                <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rPr>
                <a:t>矣铎单元</a:t>
              </a:r>
              <a:endPar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endParaRPr>
            </a:p>
            <a:p>
              <a:pPr lvl="0" algn="l">
                <a:buClrTx/>
                <a:buSzTx/>
                <a:buFontTx/>
              </a:pPr>
              <a:endPar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endParaRPr>
            </a:p>
          </p:txBody>
        </p:sp>
        <p:sp>
          <p:nvSpPr>
            <p:cNvPr id="36" name="文本框 35"/>
            <p:cNvSpPr txBox="1"/>
            <p:nvPr/>
          </p:nvSpPr>
          <p:spPr>
            <a:xfrm>
              <a:off x="7224" y="7474"/>
              <a:ext cx="1646" cy="598"/>
            </a:xfrm>
            <a:prstGeom prst="rect">
              <a:avLst/>
            </a:prstGeom>
            <a:ln>
              <a:noFill/>
            </a:ln>
          </p:spPr>
          <p:txBody>
            <a:bodyPr wrap="square" rtlCol="0" anchor="t">
              <a:noAutofit/>
            </a:bodyPr>
            <a:p>
              <a:pPr lvl="0" algn="l">
                <a:buClrTx/>
                <a:buSzTx/>
                <a:buFontTx/>
              </a:pPr>
              <a:r>
                <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rPr>
                <a:t>至昆明</a:t>
              </a:r>
              <a:endPar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endParaRPr>
            </a:p>
          </p:txBody>
        </p:sp>
        <p:sp>
          <p:nvSpPr>
            <p:cNvPr id="22" name="文本框 21"/>
            <p:cNvSpPr txBox="1"/>
            <p:nvPr/>
          </p:nvSpPr>
          <p:spPr>
            <a:xfrm>
              <a:off x="12548" y="0"/>
              <a:ext cx="2396" cy="598"/>
            </a:xfrm>
            <a:prstGeom prst="rect">
              <a:avLst/>
            </a:prstGeom>
            <a:ln>
              <a:noFill/>
            </a:ln>
          </p:spPr>
          <p:txBody>
            <a:bodyPr wrap="square" rtlCol="0" anchor="t">
              <a:noAutofit/>
            </a:bodyPr>
            <a:p>
              <a:pPr lvl="0" algn="l">
                <a:buClrTx/>
                <a:buSzTx/>
                <a:buFontTx/>
              </a:pPr>
              <a:r>
                <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rPr>
                <a:t>至嵩明</a:t>
              </a:r>
              <a:r>
                <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rPr>
                <a:t>县城</a:t>
              </a:r>
              <a:endParaRPr lang="zh-CN" altLang="en-US" sz="1800" b="1">
                <a:effectLst>
                  <a:glow rad="63500">
                    <a:schemeClr val="bg1">
                      <a:alpha val="100000"/>
                    </a:schemeClr>
                  </a:glow>
                </a:effectLst>
                <a:latin typeface="微软雅黑" panose="020B0503020204020204" pitchFamily="34" charset="-122"/>
                <a:cs typeface="微软雅黑" panose="020B0503020204020204" pitchFamily="34" charset="-122"/>
                <a:sym typeface="+mn-ea"/>
              </a:endParaRPr>
            </a:p>
          </p:txBody>
        </p:sp>
      </p:grpSp>
      <p:sp>
        <p:nvSpPr>
          <p:cNvPr id="91" name="文本框 90"/>
          <p:cNvSpPr txBox="1"/>
          <p:nvPr/>
        </p:nvSpPr>
        <p:spPr>
          <a:xfrm>
            <a:off x="16396335" y="14751685"/>
            <a:ext cx="2000885" cy="379730"/>
          </a:xfrm>
          <a:prstGeom prst="rect">
            <a:avLst/>
          </a:prstGeom>
          <a:ln>
            <a:noFill/>
          </a:ln>
        </p:spPr>
        <p:txBody>
          <a:bodyPr wrap="square" rtlCol="0" anchor="t">
            <a:noAutofit/>
          </a:bodyPr>
          <a:p>
            <a:pPr lvl="0" algn="l">
              <a:buClrTx/>
              <a:buSzTx/>
              <a:buFontTx/>
            </a:pPr>
            <a:r>
              <a:rPr lang="zh-CN" altLang="en-US" sz="1400" b="1">
                <a:solidFill>
                  <a:schemeClr val="tx1">
                    <a:lumMod val="50000"/>
                    <a:lumOff val="50000"/>
                  </a:schemeClr>
                </a:solidFill>
                <a:effectLst>
                  <a:glow rad="63500">
                    <a:schemeClr val="bg1">
                      <a:alpha val="100000"/>
                    </a:schemeClr>
                  </a:glow>
                </a:effectLst>
                <a:latin typeface="微软雅黑" panose="020B0503020204020204" pitchFamily="34" charset="-122"/>
                <a:cs typeface="微软雅黑" panose="020B0503020204020204" pitchFamily="34" charset="-122"/>
                <a:sym typeface="+mn-ea"/>
              </a:rPr>
              <a:t>长松馨</a:t>
            </a:r>
            <a:r>
              <a:rPr lang="zh-CN" altLang="en-US" sz="1400" b="1">
                <a:solidFill>
                  <a:schemeClr val="tx1">
                    <a:lumMod val="50000"/>
                    <a:lumOff val="50000"/>
                  </a:schemeClr>
                </a:solidFill>
                <a:effectLst>
                  <a:glow rad="63500">
                    <a:schemeClr val="bg1">
                      <a:alpha val="100000"/>
                    </a:schemeClr>
                  </a:glow>
                </a:effectLst>
                <a:latin typeface="微软雅黑" panose="020B0503020204020204" pitchFamily="34" charset="-122"/>
                <a:cs typeface="微软雅黑" panose="020B0503020204020204" pitchFamily="34" charset="-122"/>
                <a:sym typeface="+mn-ea"/>
              </a:rPr>
              <a:t>苑</a:t>
            </a:r>
            <a:endParaRPr lang="zh-CN" altLang="en-US" sz="1400" b="1">
              <a:solidFill>
                <a:schemeClr val="tx1">
                  <a:lumMod val="50000"/>
                  <a:lumOff val="50000"/>
                </a:schemeClr>
              </a:solidFill>
              <a:effectLst>
                <a:glow rad="63500">
                  <a:schemeClr val="bg1">
                    <a:alpha val="100000"/>
                  </a:schemeClr>
                </a:glow>
              </a:effectLst>
              <a:latin typeface="微软雅黑" panose="020B0503020204020204" pitchFamily="34" charset="-122"/>
              <a:cs typeface="微软雅黑" panose="020B0503020204020204" pitchFamily="34" charset="-122"/>
              <a:sym typeface="+mn-ea"/>
            </a:endParaRPr>
          </a:p>
        </p:txBody>
      </p:sp>
      <p:sp>
        <p:nvSpPr>
          <p:cNvPr id="24" name="矩形 23"/>
          <p:cNvSpPr/>
          <p:nvPr/>
        </p:nvSpPr>
        <p:spPr>
          <a:xfrm>
            <a:off x="21703665" y="21950045"/>
            <a:ext cx="674370" cy="325120"/>
          </a:xfrm>
          <a:prstGeom prst="rect">
            <a:avLst/>
          </a:prstGeom>
          <a:solidFill>
            <a:srgbClr val="D89A92"/>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 name="矩形 24"/>
          <p:cNvSpPr/>
          <p:nvPr/>
        </p:nvSpPr>
        <p:spPr>
          <a:xfrm>
            <a:off x="21703665" y="22421215"/>
            <a:ext cx="674370" cy="325120"/>
          </a:xfrm>
          <a:prstGeom prst="rect">
            <a:avLst/>
          </a:prstGeom>
          <a:solidFill>
            <a:schemeClr val="bg1"/>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文本框 25"/>
          <p:cNvSpPr txBox="1"/>
          <p:nvPr/>
        </p:nvSpPr>
        <p:spPr>
          <a:xfrm>
            <a:off x="22457410" y="22000845"/>
            <a:ext cx="2075180" cy="509270"/>
          </a:xfrm>
          <a:prstGeom prst="rect">
            <a:avLst/>
          </a:prstGeom>
          <a:ln>
            <a:noFill/>
          </a:ln>
        </p:spPr>
        <p:txBody>
          <a:bodyPr wrap="square" rtlCol="0" anchor="t">
            <a:noAutofit/>
          </a:bodyPr>
          <a:p>
            <a:pPr algn="l">
              <a:buClrTx/>
              <a:buSzTx/>
              <a:buNone/>
            </a:pPr>
            <a:r>
              <a:rPr lang="zh-CN" altLang="en-US" sz="12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rPr>
              <a:t>审批范围（城镇开发边界）</a:t>
            </a:r>
            <a:endParaRPr lang="zh-CN" altLang="en-US" sz="12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7" name="文本框 26"/>
          <p:cNvSpPr txBox="1"/>
          <p:nvPr/>
        </p:nvSpPr>
        <p:spPr>
          <a:xfrm>
            <a:off x="22458045" y="22452965"/>
            <a:ext cx="2075180" cy="509270"/>
          </a:xfrm>
          <a:prstGeom prst="rect">
            <a:avLst/>
          </a:prstGeom>
          <a:ln>
            <a:noFill/>
          </a:ln>
        </p:spPr>
        <p:txBody>
          <a:bodyPr wrap="square" rtlCol="0" anchor="t">
            <a:noAutofit/>
          </a:bodyPr>
          <a:p>
            <a:pPr algn="l">
              <a:buClrTx/>
              <a:buSzTx/>
              <a:buNone/>
            </a:pPr>
            <a:r>
              <a:rPr lang="zh-CN" altLang="en-US" sz="12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rPr>
              <a:t>规划研究范围</a:t>
            </a:r>
            <a:endParaRPr lang="zh-CN" altLang="en-US" sz="1200" b="1">
              <a:solidFill>
                <a:schemeClr val="tx1"/>
              </a:solidFill>
              <a:effectLst>
                <a:glow rad="63500">
                  <a:schemeClr val="bg1">
                    <a:alpha val="100000"/>
                  </a:schemeClr>
                </a:glo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28" name="直接连接符 27"/>
          <p:cNvCxnSpPr>
            <a:stCxn id="25" idx="1"/>
            <a:endCxn id="25" idx="3"/>
          </p:cNvCxnSpPr>
          <p:nvPr/>
        </p:nvCxnSpPr>
        <p:spPr>
          <a:xfrm>
            <a:off x="21703665" y="22583775"/>
            <a:ext cx="674370" cy="0"/>
          </a:xfrm>
          <a:prstGeom prst="line">
            <a:avLst/>
          </a:prstGeom>
          <a:ln w="12700" cap="flat" cmpd="sng" algn="ctr">
            <a:solidFill>
              <a:srgbClr val="C00000"/>
            </a:solidFill>
            <a:prstDash val="dash"/>
            <a:miter lim="800000"/>
          </a:ln>
          <a:effectLst>
            <a:glow rad="38100">
              <a:srgbClr val="C00000">
                <a:alpha val="40000"/>
              </a:srgbClr>
            </a:glow>
          </a:effectLst>
        </p:spPr>
        <p:style>
          <a:lnRef idx="0">
            <a:schemeClr val="accent1"/>
          </a:lnRef>
          <a:fillRef idx="0">
            <a:srgbClr val="FFFFFF"/>
          </a:fillRef>
          <a:effectRef idx="0">
            <a:srgbClr val="FFFFFF"/>
          </a:effectRef>
          <a:fontRef idx="minor">
            <a:schemeClr val="tx1"/>
          </a:fontRef>
        </p:style>
      </p:cxnSp>
      <p:sp>
        <p:nvSpPr>
          <p:cNvPr id="42" name="任意多边形 41"/>
          <p:cNvSpPr/>
          <p:nvPr/>
        </p:nvSpPr>
        <p:spPr>
          <a:xfrm>
            <a:off x="22526625" y="15942310"/>
            <a:ext cx="218440" cy="71120"/>
          </a:xfrm>
          <a:custGeom>
            <a:avLst/>
            <a:gdLst>
              <a:gd name="connisteX0" fmla="*/ 218440 w 218440"/>
              <a:gd name="connsiteY0" fmla="*/ 71120 h 71120"/>
              <a:gd name="connisteX1" fmla="*/ 0 w 218440"/>
              <a:gd name="connsiteY1" fmla="*/ 0 h 71120"/>
            </a:gdLst>
            <a:ahLst/>
            <a:cxnLst>
              <a:cxn ang="0">
                <a:pos x="connisteX0" y="connsiteY0"/>
              </a:cxn>
              <a:cxn ang="0">
                <a:pos x="connisteX1" y="connsiteY1"/>
              </a:cxn>
            </a:cxnLst>
            <a:rect l="l" t="t" r="r" b="b"/>
            <a:pathLst>
              <a:path w="218440" h="71120">
                <a:moveTo>
                  <a:pt x="218440" y="71120"/>
                </a:moveTo>
                <a:lnTo>
                  <a:pt x="0" y="0"/>
                </a:lnTo>
              </a:path>
            </a:pathLst>
          </a:custGeom>
          <a:no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4" name="任意多边形 43"/>
          <p:cNvSpPr/>
          <p:nvPr/>
        </p:nvSpPr>
        <p:spPr>
          <a:xfrm>
            <a:off x="21988145" y="15083790"/>
            <a:ext cx="1366520" cy="1173480"/>
          </a:xfrm>
          <a:custGeom>
            <a:avLst/>
            <a:gdLst>
              <a:gd name="connsiteX0" fmla="*/ 144 w 2152"/>
              <a:gd name="connsiteY0" fmla="*/ 1192 h 1848"/>
              <a:gd name="connsiteX1" fmla="*/ 168 w 2152"/>
              <a:gd name="connsiteY1" fmla="*/ 1112 h 1848"/>
              <a:gd name="connsiteX2" fmla="*/ 0 w 2152"/>
              <a:gd name="connsiteY2" fmla="*/ 1072 h 1848"/>
              <a:gd name="connsiteX3" fmla="*/ 376 w 2152"/>
              <a:gd name="connsiteY3" fmla="*/ 0 h 1848"/>
              <a:gd name="connsiteX4" fmla="*/ 2152 w 2152"/>
              <a:gd name="connsiteY4" fmla="*/ 504 h 1848"/>
              <a:gd name="connsiteX5" fmla="*/ 1720 w 2152"/>
              <a:gd name="connsiteY5" fmla="*/ 1384 h 1848"/>
              <a:gd name="connsiteX6" fmla="*/ 1960 w 2152"/>
              <a:gd name="connsiteY6" fmla="*/ 1456 h 1848"/>
              <a:gd name="connsiteX7" fmla="*/ 1816 w 2152"/>
              <a:gd name="connsiteY7" fmla="*/ 1848 h 1848"/>
              <a:gd name="connsiteX8" fmla="*/ 1808 w 2152"/>
              <a:gd name="connsiteY8" fmla="*/ 1848 h 1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2" h="1848">
                <a:moveTo>
                  <a:pt x="144" y="1192"/>
                </a:moveTo>
                <a:lnTo>
                  <a:pt x="168" y="1112"/>
                </a:lnTo>
                <a:lnTo>
                  <a:pt x="0" y="1072"/>
                </a:lnTo>
                <a:lnTo>
                  <a:pt x="376" y="0"/>
                </a:lnTo>
                <a:lnTo>
                  <a:pt x="2152" y="504"/>
                </a:lnTo>
                <a:lnTo>
                  <a:pt x="1720" y="1384"/>
                </a:lnTo>
                <a:lnTo>
                  <a:pt x="1960" y="1456"/>
                </a:lnTo>
                <a:lnTo>
                  <a:pt x="1816" y="1848"/>
                </a:lnTo>
                <a:lnTo>
                  <a:pt x="1808" y="1848"/>
                </a:lnTo>
              </a:path>
            </a:pathLst>
          </a:custGeom>
          <a:noFill/>
          <a:ln w="53975">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5" name="任意多边形 44"/>
          <p:cNvSpPr/>
          <p:nvPr/>
        </p:nvSpPr>
        <p:spPr>
          <a:xfrm>
            <a:off x="22104985" y="15861030"/>
            <a:ext cx="1051560" cy="279400"/>
          </a:xfrm>
          <a:custGeom>
            <a:avLst/>
            <a:gdLst>
              <a:gd name="connisteX0" fmla="*/ 0 w 1051560"/>
              <a:gd name="connsiteY0" fmla="*/ 0 h 279400"/>
              <a:gd name="connisteX1" fmla="*/ 1041400 w 1051560"/>
              <a:gd name="connsiteY1" fmla="*/ 279400 h 279400"/>
              <a:gd name="connisteX2" fmla="*/ 1051560 w 1051560"/>
              <a:gd name="connsiteY2" fmla="*/ 269240 h 279400"/>
            </a:gdLst>
            <a:ahLst/>
            <a:cxnLst>
              <a:cxn ang="0">
                <a:pos x="connisteX0" y="connsiteY0"/>
              </a:cxn>
              <a:cxn ang="0">
                <a:pos x="connisteX1" y="connsiteY1"/>
              </a:cxn>
              <a:cxn ang="0">
                <a:pos x="connisteX2" y="connsiteY2"/>
              </a:cxn>
            </a:cxnLst>
            <a:rect l="l" t="t" r="r" b="b"/>
            <a:pathLst>
              <a:path w="1051560" h="279400">
                <a:moveTo>
                  <a:pt x="0" y="0"/>
                </a:moveTo>
                <a:lnTo>
                  <a:pt x="1041400" y="279400"/>
                </a:lnTo>
                <a:lnTo>
                  <a:pt x="1051560" y="269240"/>
                </a:lnTo>
              </a:path>
            </a:pathLst>
          </a:custGeom>
          <a:noFill/>
          <a:ln w="73025">
            <a:solidFill>
              <a:srgbClr val="586A71"/>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800">
              <a:sym typeface="+mn-ea"/>
            </a:endParaRPr>
          </a:p>
        </p:txBody>
      </p:sp>
      <p:sp>
        <p:nvSpPr>
          <p:cNvPr id="51" name="右箭头 50"/>
          <p:cNvSpPr/>
          <p:nvPr/>
        </p:nvSpPr>
        <p:spPr>
          <a:xfrm>
            <a:off x="18624550" y="19688175"/>
            <a:ext cx="1080770" cy="1080135"/>
          </a:xfrm>
          <a:prstGeom prst="rightArrow">
            <a:avLst/>
          </a:prstGeom>
          <a:solidFill>
            <a:srgbClr val="FFFF00"/>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53" name="图片 52" descr="GR"/>
          <p:cNvPicPr>
            <a:picLocks noChangeAspect="1"/>
          </p:cNvPicPr>
          <p:nvPr/>
        </p:nvPicPr>
        <p:blipFill>
          <a:blip r:embed="rId4"/>
          <a:srcRect l="51865" t="33398" r="3943" b="33095"/>
          <a:stretch>
            <a:fillRect/>
          </a:stretch>
        </p:blipFill>
        <p:spPr>
          <a:xfrm>
            <a:off x="19932650" y="19855815"/>
            <a:ext cx="937895" cy="1005840"/>
          </a:xfrm>
          <a:prstGeom prst="rect">
            <a:avLst/>
          </a:prstGeom>
          <a:ln>
            <a:noFill/>
          </a:ln>
          <a:effectLst>
            <a:glow rad="114300">
              <a:srgbClr val="FFFF00">
                <a:alpha val="50000"/>
              </a:srgbClr>
            </a:glow>
          </a:effectLst>
        </p:spPr>
      </p:pic>
      <p:sp>
        <p:nvSpPr>
          <p:cNvPr id="3" name="TextBox 83"/>
          <p:cNvSpPr txBox="1"/>
          <p:nvPr/>
        </p:nvSpPr>
        <p:spPr>
          <a:xfrm>
            <a:off x="647700" y="13322935"/>
            <a:ext cx="11952605" cy="9557385"/>
          </a:xfrm>
          <a:prstGeom prst="rect">
            <a:avLst/>
          </a:prstGeom>
          <a:noFill/>
          <a:ln w="9525">
            <a:noFill/>
          </a:ln>
        </p:spPr>
        <p:txBody>
          <a:bodyPr wrap="square" anchor="t">
            <a:spAutoFit/>
          </a:bodyPr>
          <a:lstStyle/>
          <a:p>
            <a:pPr indent="914400" algn="l">
              <a:lnSpc>
                <a:spcPct val="90000"/>
              </a:lnSpc>
              <a:extLst>
                <a:ext uri="{35155182-B16C-46BC-9424-99874614C6A1}">
                  <wpsdc:indentchars xmlns:wpsdc="http://www.wps.cn/officeDocument/2017/drawingmlCustomData" val="200" checksum="797548545"/>
                </a:ext>
              </a:extLst>
            </a:pPr>
            <a:r>
              <a:rPr lang="zh-CN" altLang="en-US" sz="3600" dirty="0">
                <a:solidFill>
                  <a:schemeClr val="tx1"/>
                </a:solidFill>
                <a:latin typeface="黑体" panose="02010609060101010101" pitchFamily="49" charset="-122"/>
                <a:ea typeface="黑体" panose="02010609060101010101" pitchFamily="49" charset="-122"/>
                <a:sym typeface="+mn-ea"/>
              </a:rPr>
              <a:t>地块位于嵩明职教新城军长单元规划嵩明大道西侧，用地用地面积约</a:t>
            </a:r>
            <a:r>
              <a:rPr lang="en-US" altLang="zh-CN" sz="3600" dirty="0">
                <a:solidFill>
                  <a:schemeClr val="tx1"/>
                </a:solidFill>
                <a:latin typeface="黑体" panose="02010609060101010101" pitchFamily="49" charset="-122"/>
                <a:ea typeface="黑体" panose="02010609060101010101" pitchFamily="49" charset="-122"/>
                <a:sym typeface="+mn-ea"/>
              </a:rPr>
              <a:t>8.43</a:t>
            </a:r>
            <a:r>
              <a:rPr lang="zh-CN" altLang="en-US" sz="3600" dirty="0">
                <a:solidFill>
                  <a:schemeClr val="tx1"/>
                </a:solidFill>
                <a:latin typeface="黑体" panose="02010609060101010101" pitchFamily="49" charset="-122"/>
                <a:ea typeface="黑体" panose="02010609060101010101" pitchFamily="49" charset="-122"/>
                <a:sym typeface="+mn-ea"/>
              </a:rPr>
              <a:t>公顷，包含</a:t>
            </a:r>
            <a:r>
              <a:rPr lang="en-US" altLang="zh-CN" sz="3600" dirty="0">
                <a:latin typeface="黑体" panose="02010609060101010101" pitchFamily="49" charset="-122"/>
                <a:ea typeface="黑体" panose="02010609060101010101" pitchFamily="49" charset="-122"/>
                <a:cs typeface="黑体" panose="02010609060101010101" pitchFamily="49" charset="-122"/>
                <a:sym typeface="+mn-ea"/>
              </a:rPr>
              <a:t>JC04-01-02、JC04-01-04、JC04-01-05</a:t>
            </a:r>
            <a:r>
              <a:rPr lang="zh-CN" altLang="en-US" sz="3600" dirty="0">
                <a:latin typeface="黑体" panose="02010609060101010101" pitchFamily="49" charset="-122"/>
                <a:ea typeface="黑体" panose="02010609060101010101" pitchFamily="49" charset="-122"/>
                <a:cs typeface="黑体" panose="02010609060101010101" pitchFamily="49" charset="-122"/>
                <a:sym typeface="+mn-ea"/>
              </a:rPr>
              <a:t>等三个地块</a:t>
            </a:r>
            <a:r>
              <a:rPr lang="zh-CN" altLang="en-US" sz="3600" dirty="0">
                <a:solidFill>
                  <a:schemeClr val="tx1"/>
                </a:solidFill>
                <a:latin typeface="黑体" panose="02010609060101010101" pitchFamily="49" charset="-122"/>
                <a:ea typeface="黑体" panose="02010609060101010101" pitchFamily="49" charset="-122"/>
                <a:sym typeface="+mn-ea"/>
              </a:rPr>
              <a:t>，地块于</a:t>
            </a:r>
            <a:r>
              <a:rPr lang="en-US" altLang="zh-CN" sz="3600" dirty="0">
                <a:solidFill>
                  <a:schemeClr val="tx1"/>
                </a:solidFill>
                <a:latin typeface="黑体" panose="02010609060101010101" pitchFamily="49" charset="-122"/>
                <a:ea typeface="黑体" panose="02010609060101010101" pitchFamily="49" charset="-122"/>
                <a:sym typeface="+mn-ea"/>
              </a:rPr>
              <a:t>2026</a:t>
            </a:r>
            <a:r>
              <a:rPr lang="zh-CN" altLang="en-US" sz="3600" dirty="0">
                <a:solidFill>
                  <a:schemeClr val="tx1"/>
                </a:solidFill>
                <a:latin typeface="黑体" panose="02010609060101010101" pitchFamily="49" charset="-122"/>
                <a:ea typeface="黑体" panose="02010609060101010101" pitchFamily="49" charset="-122"/>
                <a:sym typeface="+mn-ea"/>
              </a:rPr>
              <a:t>年</a:t>
            </a:r>
            <a:r>
              <a:rPr lang="en-US" altLang="zh-CN" sz="3600" dirty="0">
                <a:solidFill>
                  <a:schemeClr val="tx1"/>
                </a:solidFill>
                <a:latin typeface="黑体" panose="02010609060101010101" pitchFamily="49" charset="-122"/>
                <a:ea typeface="黑体" panose="02010609060101010101" pitchFamily="49" charset="-122"/>
                <a:sym typeface="+mn-ea"/>
              </a:rPr>
              <a:t>8</a:t>
            </a:r>
            <a:r>
              <a:rPr lang="zh-CN" altLang="en-US" sz="3600" dirty="0">
                <a:solidFill>
                  <a:schemeClr val="tx1"/>
                </a:solidFill>
                <a:latin typeface="黑体" panose="02010609060101010101" pitchFamily="49" charset="-122"/>
                <a:ea typeface="黑体" panose="02010609060101010101" pitchFamily="49" charset="-122"/>
                <a:sym typeface="+mn-ea"/>
              </a:rPr>
              <a:t>月</a:t>
            </a:r>
            <a:r>
              <a:rPr lang="en-US" altLang="zh-CN" sz="3600" dirty="0">
                <a:solidFill>
                  <a:schemeClr val="tx1"/>
                </a:solidFill>
                <a:latin typeface="黑体" panose="02010609060101010101" pitchFamily="49" charset="-122"/>
                <a:ea typeface="黑体" panose="02010609060101010101" pitchFamily="49" charset="-122"/>
                <a:sym typeface="+mn-ea"/>
              </a:rPr>
              <a:t>7</a:t>
            </a:r>
            <a:r>
              <a:rPr lang="zh-CN" altLang="en-US" sz="3600" dirty="0">
                <a:solidFill>
                  <a:schemeClr val="tx1"/>
                </a:solidFill>
                <a:latin typeface="黑体" panose="02010609060101010101" pitchFamily="49" charset="-122"/>
                <a:ea typeface="黑体" panose="02010609060101010101" pitchFamily="49" charset="-122"/>
                <a:sym typeface="+mn-ea"/>
              </a:rPr>
              <a:t>日纳入城镇开发边界，先按相关规定将控制性详细内容进行公示。</a:t>
            </a:r>
            <a:endParaRPr lang="zh-CN" altLang="en-US" sz="3600" dirty="0">
              <a:solidFill>
                <a:schemeClr val="tx1"/>
              </a:solidFill>
              <a:latin typeface="黑体" panose="02010609060101010101" pitchFamily="49" charset="-122"/>
              <a:ea typeface="黑体" panose="02010609060101010101" pitchFamily="49" charset="-122"/>
              <a:sym typeface="+mn-ea"/>
            </a:endParaRPr>
          </a:p>
          <a:p>
            <a:pPr indent="914400" algn="l">
              <a:lnSpc>
                <a:spcPct val="90000"/>
              </a:lnSpc>
              <a:extLst>
                <a:ext uri="{35155182-B16C-46BC-9424-99874614C6A1}">
                  <wpsdc:indentchars xmlns:wpsdc="http://www.wps.cn/officeDocument/2017/drawingmlCustomData" val="200" checksum="797548545"/>
                </a:ext>
              </a:extLst>
            </a:pPr>
            <a:r>
              <a:rPr lang="en-US" altLang="zh-CN" sz="3600" dirty="0">
                <a:solidFill>
                  <a:schemeClr val="tx1"/>
                </a:solidFill>
                <a:latin typeface="黑体" panose="02010609060101010101" pitchFamily="49" charset="-122"/>
                <a:ea typeface="黑体" panose="02010609060101010101" pitchFamily="49" charset="-122"/>
                <a:sym typeface="+mn-ea"/>
              </a:rPr>
              <a:t>JC04-01-02</a:t>
            </a:r>
            <a:r>
              <a:rPr lang="zh-CN" altLang="en-US" sz="3600" dirty="0">
                <a:solidFill>
                  <a:schemeClr val="tx1"/>
                </a:solidFill>
                <a:latin typeface="黑体" panose="02010609060101010101" pitchFamily="49" charset="-122"/>
                <a:ea typeface="黑体" panose="02010609060101010101" pitchFamily="49" charset="-122"/>
                <a:sym typeface="+mn-ea"/>
              </a:rPr>
              <a:t>地块：用地性质为：公园绿地（</a:t>
            </a:r>
            <a:r>
              <a:rPr lang="en-US" altLang="zh-CN" sz="3600" dirty="0">
                <a:solidFill>
                  <a:schemeClr val="tx1"/>
                </a:solidFill>
                <a:latin typeface="黑体" panose="02010609060101010101" pitchFamily="49" charset="-122"/>
                <a:ea typeface="黑体" panose="02010609060101010101" pitchFamily="49" charset="-122"/>
                <a:sym typeface="+mn-ea"/>
              </a:rPr>
              <a:t>1401</a:t>
            </a:r>
            <a:r>
              <a:rPr lang="zh-CN" altLang="en-US" sz="3600" dirty="0">
                <a:solidFill>
                  <a:schemeClr val="tx1"/>
                </a:solidFill>
                <a:latin typeface="黑体" panose="02010609060101010101" pitchFamily="49" charset="-122"/>
                <a:ea typeface="黑体" panose="02010609060101010101" pitchFamily="49" charset="-122"/>
                <a:sym typeface="+mn-ea"/>
              </a:rPr>
              <a:t>），用地面积：</a:t>
            </a:r>
            <a:r>
              <a:rPr lang="en-US" altLang="zh-CN" sz="3600" dirty="0">
                <a:solidFill>
                  <a:schemeClr val="tx1"/>
                </a:solidFill>
                <a:latin typeface="黑体" panose="02010609060101010101" pitchFamily="49" charset="-122"/>
                <a:ea typeface="黑体" panose="02010609060101010101" pitchFamily="49" charset="-122"/>
                <a:sym typeface="+mn-ea"/>
              </a:rPr>
              <a:t>2.9116</a:t>
            </a:r>
            <a:r>
              <a:rPr lang="zh-CN" altLang="en-US" sz="3600" dirty="0">
                <a:solidFill>
                  <a:schemeClr val="tx1"/>
                </a:solidFill>
                <a:latin typeface="黑体" panose="02010609060101010101" pitchFamily="49" charset="-122"/>
                <a:ea typeface="黑体" panose="02010609060101010101" pitchFamily="49" charset="-122"/>
                <a:sym typeface="+mn-ea"/>
              </a:rPr>
              <a:t>公顷，容积率：</a:t>
            </a:r>
            <a:r>
              <a:rPr lang="en-US" altLang="zh-CN" sz="3600" dirty="0">
                <a:solidFill>
                  <a:schemeClr val="tx1"/>
                </a:solidFill>
                <a:latin typeface="黑体" panose="02010609060101010101" pitchFamily="49" charset="-122"/>
                <a:ea typeface="黑体" panose="02010609060101010101" pitchFamily="49" charset="-122"/>
                <a:sym typeface="+mn-ea"/>
              </a:rPr>
              <a:t>--</a:t>
            </a:r>
            <a:r>
              <a:rPr lang="zh-CN" altLang="en-US" sz="3600" dirty="0">
                <a:solidFill>
                  <a:schemeClr val="tx1"/>
                </a:solidFill>
                <a:latin typeface="黑体" panose="02010609060101010101" pitchFamily="49" charset="-122"/>
                <a:ea typeface="黑体" panose="02010609060101010101" pitchFamily="49" charset="-122"/>
                <a:sym typeface="+mn-ea"/>
              </a:rPr>
              <a:t>，建筑密度（</a:t>
            </a:r>
            <a:r>
              <a:rPr lang="en-US" altLang="zh-CN" sz="3600" dirty="0">
                <a:solidFill>
                  <a:schemeClr val="tx1"/>
                </a:solidFill>
                <a:latin typeface="黑体" panose="02010609060101010101" pitchFamily="49" charset="-122"/>
                <a:ea typeface="黑体" panose="02010609060101010101" pitchFamily="49" charset="-122"/>
                <a:sym typeface="+mn-ea"/>
              </a:rPr>
              <a:t>%</a:t>
            </a:r>
            <a:r>
              <a:rPr lang="zh-CN" altLang="en-US" sz="3600" dirty="0">
                <a:solidFill>
                  <a:schemeClr val="tx1"/>
                </a:solidFill>
                <a:latin typeface="黑体" panose="02010609060101010101" pitchFamily="49" charset="-122"/>
                <a:ea typeface="黑体" panose="02010609060101010101" pitchFamily="49" charset="-122"/>
                <a:sym typeface="+mn-ea"/>
              </a:rPr>
              <a:t>）：</a:t>
            </a:r>
            <a:r>
              <a:rPr lang="en-US" altLang="zh-CN" sz="3600" dirty="0">
                <a:solidFill>
                  <a:schemeClr val="tx1"/>
                </a:solidFill>
                <a:latin typeface="黑体" panose="02010609060101010101" pitchFamily="49" charset="-122"/>
                <a:ea typeface="黑体" panose="02010609060101010101" pitchFamily="49" charset="-122"/>
                <a:sym typeface="+mn-ea"/>
              </a:rPr>
              <a:t>--</a:t>
            </a:r>
            <a:r>
              <a:rPr lang="zh-CN" altLang="en-US" sz="3600" dirty="0">
                <a:solidFill>
                  <a:schemeClr val="tx1"/>
                </a:solidFill>
                <a:latin typeface="黑体" panose="02010609060101010101" pitchFamily="49" charset="-122"/>
                <a:ea typeface="黑体" panose="02010609060101010101" pitchFamily="49" charset="-122"/>
                <a:sym typeface="+mn-ea"/>
              </a:rPr>
              <a:t>，建筑高度（米）：</a:t>
            </a:r>
            <a:r>
              <a:rPr lang="en-US" altLang="zh-CN" sz="3600" dirty="0">
                <a:solidFill>
                  <a:schemeClr val="tx1"/>
                </a:solidFill>
                <a:latin typeface="黑体" panose="02010609060101010101" pitchFamily="49" charset="-122"/>
                <a:ea typeface="黑体" panose="02010609060101010101" pitchFamily="49" charset="-122"/>
                <a:sym typeface="+mn-ea"/>
              </a:rPr>
              <a:t>--</a:t>
            </a:r>
            <a:r>
              <a:rPr lang="zh-CN" altLang="en-US" sz="3600" dirty="0">
                <a:solidFill>
                  <a:schemeClr val="tx1"/>
                </a:solidFill>
                <a:latin typeface="黑体" panose="02010609060101010101" pitchFamily="49" charset="-122"/>
                <a:ea typeface="黑体" panose="02010609060101010101" pitchFamily="49" charset="-122"/>
                <a:sym typeface="+mn-ea"/>
              </a:rPr>
              <a:t>，绿地率（%）：</a:t>
            </a:r>
            <a:r>
              <a:rPr lang="en-US" altLang="zh-CN" sz="3600" dirty="0">
                <a:solidFill>
                  <a:schemeClr val="tx1"/>
                </a:solidFill>
                <a:latin typeface="黑体" panose="02010609060101010101" pitchFamily="49" charset="-122"/>
                <a:ea typeface="黑体" panose="02010609060101010101" pitchFamily="49" charset="-122"/>
                <a:sym typeface="+mn-ea"/>
              </a:rPr>
              <a:t>--</a:t>
            </a:r>
            <a:r>
              <a:rPr lang="zh-CN" altLang="en-US" sz="3600" dirty="0">
                <a:solidFill>
                  <a:schemeClr val="tx1"/>
                </a:solidFill>
                <a:latin typeface="黑体" panose="02010609060101010101" pitchFamily="49" charset="-122"/>
                <a:ea typeface="黑体" panose="02010609060101010101" pitchFamily="49" charset="-122"/>
                <a:sym typeface="+mn-ea"/>
              </a:rPr>
              <a:t>，备注要求：开发控制指标按行业标准执行。</a:t>
            </a:r>
            <a:endParaRPr lang="zh-CN" altLang="en-US" sz="3600" dirty="0">
              <a:solidFill>
                <a:schemeClr val="tx1"/>
              </a:solidFill>
              <a:latin typeface="黑体" panose="02010609060101010101" pitchFamily="49" charset="-122"/>
              <a:ea typeface="黑体" panose="02010609060101010101" pitchFamily="49" charset="-122"/>
              <a:sym typeface="+mn-ea"/>
            </a:endParaRPr>
          </a:p>
          <a:p>
            <a:pPr indent="914400" algn="l">
              <a:lnSpc>
                <a:spcPct val="90000"/>
              </a:lnSpc>
              <a:extLst>
                <a:ext uri="{35155182-B16C-46BC-9424-99874614C6A1}">
                  <wpsdc:indentchars xmlns:wpsdc="http://www.wps.cn/officeDocument/2017/drawingmlCustomData" val="200" checksum="797548545"/>
                </a:ext>
              </a:extLst>
            </a:pPr>
            <a:r>
              <a:rPr lang="en-US" altLang="zh-CN" sz="3600" dirty="0">
                <a:latin typeface="黑体" panose="02010609060101010101" pitchFamily="49" charset="-122"/>
                <a:ea typeface="黑体" panose="02010609060101010101" pitchFamily="49" charset="-122"/>
                <a:sym typeface="+mn-ea"/>
              </a:rPr>
              <a:t>JC04-01-04</a:t>
            </a:r>
            <a:r>
              <a:rPr lang="zh-CN" altLang="en-US" sz="3600" dirty="0">
                <a:latin typeface="黑体" panose="02010609060101010101" pitchFamily="49" charset="-122"/>
                <a:ea typeface="黑体" panose="02010609060101010101" pitchFamily="49" charset="-122"/>
                <a:sym typeface="+mn-ea"/>
              </a:rPr>
              <a:t>地块：用地性质为：二类城镇住宅用地/商业用地（</a:t>
            </a:r>
            <a:r>
              <a:rPr lang="en-US" altLang="zh-CN" sz="3600" dirty="0">
                <a:latin typeface="黑体" panose="02010609060101010101" pitchFamily="49" charset="-122"/>
                <a:ea typeface="黑体" panose="02010609060101010101" pitchFamily="49" charset="-122"/>
                <a:sym typeface="+mn-ea"/>
              </a:rPr>
              <a:t>070102/0901</a:t>
            </a:r>
            <a:r>
              <a:rPr lang="zh-CN" altLang="en-US" sz="3600" dirty="0">
                <a:latin typeface="黑体" panose="02010609060101010101" pitchFamily="49" charset="-122"/>
                <a:ea typeface="黑体" panose="02010609060101010101" pitchFamily="49" charset="-122"/>
                <a:sym typeface="+mn-ea"/>
              </a:rPr>
              <a:t>），用地面积：</a:t>
            </a:r>
            <a:r>
              <a:rPr lang="en-US" altLang="zh-CN" sz="3600" dirty="0">
                <a:latin typeface="黑体" panose="02010609060101010101" pitchFamily="49" charset="-122"/>
                <a:ea typeface="黑体" panose="02010609060101010101" pitchFamily="49" charset="-122"/>
                <a:sym typeface="+mn-ea"/>
              </a:rPr>
              <a:t>4.6147</a:t>
            </a:r>
            <a:r>
              <a:rPr lang="zh-CN" altLang="en-US" sz="3600" dirty="0">
                <a:latin typeface="黑体" panose="02010609060101010101" pitchFamily="49" charset="-122"/>
                <a:ea typeface="黑体" panose="02010609060101010101" pitchFamily="49" charset="-122"/>
                <a:sym typeface="+mn-ea"/>
              </a:rPr>
              <a:t>公顷，容积率：</a:t>
            </a:r>
            <a:r>
              <a:rPr lang="en-US" altLang="zh-CN" sz="3600" dirty="0">
                <a:latin typeface="黑体" panose="02010609060101010101" pitchFamily="49" charset="-122"/>
                <a:ea typeface="黑体" panose="02010609060101010101" pitchFamily="49" charset="-122"/>
                <a:sym typeface="+mn-ea"/>
              </a:rPr>
              <a:t>1.0</a:t>
            </a:r>
            <a:r>
              <a:rPr lang="en-US" altLang="zh-CN" sz="3600" dirty="0">
                <a:latin typeface="Times New Roman" panose="02020603050405020304" charset="0"/>
                <a:ea typeface="黑体" panose="02010609060101010101" pitchFamily="49" charset="-122"/>
                <a:cs typeface="Times New Roman" panose="02020603050405020304" charset="0"/>
                <a:sym typeface="+mn-ea"/>
              </a:rPr>
              <a:t>&lt;R</a:t>
            </a:r>
            <a:r>
              <a:rPr lang="en-US" altLang="zh-CN" sz="3600" dirty="0">
                <a:ea typeface="黑体" panose="02010609060101010101" pitchFamily="49" charset="-122"/>
                <a:cs typeface="Arial" panose="020B0604020202020204" pitchFamily="34" charset="0"/>
                <a:sym typeface="+mn-ea"/>
              </a:rPr>
              <a:t>≤</a:t>
            </a:r>
            <a:r>
              <a:rPr lang="en-US" altLang="zh-CN" sz="3600" dirty="0">
                <a:latin typeface="黑体" panose="02010609060101010101" pitchFamily="49" charset="-122"/>
                <a:ea typeface="黑体" panose="02010609060101010101" pitchFamily="49" charset="-122"/>
                <a:sym typeface="+mn-ea"/>
              </a:rPr>
              <a:t>2.4</a:t>
            </a:r>
            <a:r>
              <a:rPr lang="zh-CN" altLang="en-US" sz="3600" dirty="0">
                <a:latin typeface="黑体" panose="02010609060101010101" pitchFamily="49" charset="-122"/>
                <a:ea typeface="黑体" panose="02010609060101010101" pitchFamily="49" charset="-122"/>
                <a:sym typeface="+mn-ea"/>
              </a:rPr>
              <a:t>，建筑密度（</a:t>
            </a:r>
            <a:r>
              <a:rPr lang="en-US" altLang="zh-CN" sz="3600" dirty="0">
                <a:latin typeface="黑体" panose="02010609060101010101" pitchFamily="49" charset="-122"/>
                <a:ea typeface="黑体" panose="02010609060101010101" pitchFamily="49" charset="-122"/>
                <a:sym typeface="+mn-ea"/>
              </a:rPr>
              <a:t>%</a:t>
            </a:r>
            <a:r>
              <a:rPr lang="zh-CN" altLang="en-US" sz="3600" dirty="0">
                <a:latin typeface="黑体" panose="02010609060101010101" pitchFamily="49" charset="-122"/>
                <a:ea typeface="黑体" panose="02010609060101010101" pitchFamily="49" charset="-122"/>
                <a:sym typeface="+mn-ea"/>
              </a:rPr>
              <a:t>）：</a:t>
            </a:r>
            <a:r>
              <a:rPr lang="en-US" altLang="zh-CN" sz="3600" dirty="0">
                <a:ea typeface="黑体" panose="02010609060101010101" pitchFamily="49" charset="-122"/>
                <a:cs typeface="Arial" panose="020B0604020202020204" pitchFamily="34" charset="0"/>
                <a:sym typeface="+mn-ea"/>
              </a:rPr>
              <a:t>≤25%</a:t>
            </a:r>
            <a:r>
              <a:rPr lang="zh-CN" altLang="en-US" sz="3600" dirty="0">
                <a:latin typeface="黑体" panose="02010609060101010101" pitchFamily="49" charset="-122"/>
                <a:ea typeface="黑体" panose="02010609060101010101" pitchFamily="49" charset="-122"/>
                <a:sym typeface="+mn-ea"/>
              </a:rPr>
              <a:t>，建筑高度（米）：</a:t>
            </a:r>
            <a:r>
              <a:rPr lang="en-US" altLang="zh-CN" sz="3600" dirty="0">
                <a:latin typeface="黑体" panose="02010609060101010101" pitchFamily="49" charset="-122"/>
                <a:ea typeface="黑体" panose="02010609060101010101" pitchFamily="49" charset="-122"/>
                <a:sym typeface="+mn-ea"/>
              </a:rPr>
              <a:t>≤</a:t>
            </a:r>
            <a:r>
              <a:rPr lang="en-US" altLang="zh-CN" sz="3600" dirty="0">
                <a:latin typeface="黑体" panose="02010609060101010101" pitchFamily="49" charset="-122"/>
                <a:ea typeface="黑体" panose="02010609060101010101" pitchFamily="49" charset="-122"/>
                <a:sym typeface="+mn-ea"/>
              </a:rPr>
              <a:t>54</a:t>
            </a:r>
            <a:r>
              <a:rPr lang="zh-CN" altLang="en-US" sz="3600" dirty="0">
                <a:latin typeface="黑体" panose="02010609060101010101" pitchFamily="49" charset="-122"/>
                <a:ea typeface="黑体" panose="02010609060101010101" pitchFamily="49" charset="-122"/>
                <a:sym typeface="+mn-ea"/>
              </a:rPr>
              <a:t>米，绿地率（%）：</a:t>
            </a:r>
            <a:r>
              <a:rPr lang="en-US" altLang="zh-CN" sz="3600" dirty="0">
                <a:latin typeface="黑体" panose="02010609060101010101" pitchFamily="49" charset="-122"/>
                <a:ea typeface="黑体" panose="02010609060101010101" pitchFamily="49" charset="-122"/>
                <a:sym typeface="+mn-ea"/>
              </a:rPr>
              <a:t>≥35%</a:t>
            </a:r>
            <a:r>
              <a:rPr lang="zh-CN" altLang="en-US" sz="3600" dirty="0">
                <a:latin typeface="黑体" panose="02010609060101010101" pitchFamily="49" charset="-122"/>
                <a:ea typeface="黑体" panose="02010609060101010101" pitchFamily="49" charset="-122"/>
                <a:sym typeface="+mn-ea"/>
              </a:rPr>
              <a:t>，用地兼容比例（%）：</a:t>
            </a:r>
            <a:r>
              <a:rPr lang="en-US" altLang="zh-CN" sz="3600" dirty="0">
                <a:latin typeface="黑体" panose="02010609060101010101" pitchFamily="49" charset="-122"/>
                <a:ea typeface="黑体" panose="02010609060101010101" pitchFamily="49" charset="-122"/>
                <a:sym typeface="+mn-ea"/>
              </a:rPr>
              <a:t>20</a:t>
            </a:r>
            <a:r>
              <a:rPr lang="en-US" altLang="zh-CN" sz="3600" dirty="0">
                <a:latin typeface="黑体" panose="02010609060101010101" pitchFamily="49" charset="-122"/>
                <a:ea typeface="黑体" panose="02010609060101010101" pitchFamily="49" charset="-122"/>
                <a:sym typeface="+mn-ea"/>
              </a:rPr>
              <a:t>%≤0901≤40%</a:t>
            </a:r>
            <a:r>
              <a:rPr lang="zh-CN" altLang="en-US" sz="3600" dirty="0">
                <a:latin typeface="黑体" panose="02010609060101010101" pitchFamily="49" charset="-122"/>
                <a:ea typeface="黑体" panose="02010609060101010101" pitchFamily="49" charset="-122"/>
                <a:sym typeface="+mn-ea"/>
              </a:rPr>
              <a:t>，机动车泊位配建要求：按照《昆明市城乡规划管理技术规定》执行，非机动车泊位配建要求：按照《昆明市城乡规划管理技术规定》执行。</a:t>
            </a:r>
            <a:endParaRPr lang="zh-CN" altLang="en-US" sz="3600" dirty="0">
              <a:latin typeface="黑体" panose="02010609060101010101" pitchFamily="49" charset="-122"/>
              <a:ea typeface="黑体" panose="02010609060101010101" pitchFamily="49" charset="-122"/>
              <a:sym typeface="+mn-ea"/>
            </a:endParaRPr>
          </a:p>
          <a:p>
            <a:pPr indent="914400" algn="l">
              <a:lnSpc>
                <a:spcPct val="90000"/>
              </a:lnSpc>
              <a:extLst>
                <a:ext uri="{35155182-B16C-46BC-9424-99874614C6A1}">
                  <wpsdc:indentchars xmlns:wpsdc="http://www.wps.cn/officeDocument/2017/drawingmlCustomData" val="200" checksum="797548545"/>
                </a:ext>
              </a:extLst>
            </a:pPr>
            <a:r>
              <a:rPr lang="en-US" altLang="zh-CN" sz="3600" dirty="0">
                <a:latin typeface="黑体" panose="02010609060101010101" pitchFamily="49" charset="-122"/>
                <a:ea typeface="黑体" panose="02010609060101010101" pitchFamily="49" charset="-122"/>
                <a:sym typeface="+mn-ea"/>
              </a:rPr>
              <a:t>JC04-01-05</a:t>
            </a:r>
            <a:r>
              <a:rPr lang="zh-CN" altLang="en-US" sz="3600" dirty="0">
                <a:latin typeface="黑体" panose="02010609060101010101" pitchFamily="49" charset="-122"/>
                <a:ea typeface="黑体" panose="02010609060101010101" pitchFamily="49" charset="-122"/>
                <a:sym typeface="+mn-ea"/>
              </a:rPr>
              <a:t>地块：用地性质为：公园绿地（</a:t>
            </a:r>
            <a:r>
              <a:rPr lang="en-US" altLang="zh-CN" sz="3600" dirty="0">
                <a:latin typeface="黑体" panose="02010609060101010101" pitchFamily="49" charset="-122"/>
                <a:ea typeface="黑体" panose="02010609060101010101" pitchFamily="49" charset="-122"/>
                <a:sym typeface="+mn-ea"/>
              </a:rPr>
              <a:t>1401</a:t>
            </a:r>
            <a:r>
              <a:rPr lang="zh-CN" altLang="en-US" sz="3600" dirty="0">
                <a:latin typeface="黑体" panose="02010609060101010101" pitchFamily="49" charset="-122"/>
                <a:ea typeface="黑体" panose="02010609060101010101" pitchFamily="49" charset="-122"/>
                <a:sym typeface="+mn-ea"/>
              </a:rPr>
              <a:t>），用地面积：</a:t>
            </a:r>
            <a:r>
              <a:rPr lang="en-US" altLang="zh-CN" sz="3600" dirty="0">
                <a:latin typeface="黑体" panose="02010609060101010101" pitchFamily="49" charset="-122"/>
                <a:ea typeface="黑体" panose="02010609060101010101" pitchFamily="49" charset="-122"/>
                <a:sym typeface="+mn-ea"/>
              </a:rPr>
              <a:t>0.9054</a:t>
            </a:r>
            <a:r>
              <a:rPr lang="zh-CN" altLang="en-US" sz="3600" dirty="0">
                <a:latin typeface="黑体" panose="02010609060101010101" pitchFamily="49" charset="-122"/>
                <a:ea typeface="黑体" panose="02010609060101010101" pitchFamily="49" charset="-122"/>
                <a:sym typeface="+mn-ea"/>
              </a:rPr>
              <a:t>公顷，容积率：</a:t>
            </a:r>
            <a:r>
              <a:rPr lang="en-US" altLang="zh-CN" sz="3600" dirty="0">
                <a:latin typeface="黑体" panose="02010609060101010101" pitchFamily="49" charset="-122"/>
                <a:ea typeface="黑体" panose="02010609060101010101" pitchFamily="49" charset="-122"/>
                <a:sym typeface="+mn-ea"/>
              </a:rPr>
              <a:t>--</a:t>
            </a:r>
            <a:r>
              <a:rPr lang="zh-CN" altLang="en-US" sz="3600" dirty="0">
                <a:latin typeface="黑体" panose="02010609060101010101" pitchFamily="49" charset="-122"/>
                <a:ea typeface="黑体" panose="02010609060101010101" pitchFamily="49" charset="-122"/>
                <a:sym typeface="+mn-ea"/>
              </a:rPr>
              <a:t>，建筑密度（</a:t>
            </a:r>
            <a:r>
              <a:rPr lang="en-US" altLang="zh-CN" sz="3600" dirty="0">
                <a:latin typeface="黑体" panose="02010609060101010101" pitchFamily="49" charset="-122"/>
                <a:ea typeface="黑体" panose="02010609060101010101" pitchFamily="49" charset="-122"/>
                <a:sym typeface="+mn-ea"/>
              </a:rPr>
              <a:t>%</a:t>
            </a:r>
            <a:r>
              <a:rPr lang="zh-CN" altLang="en-US" sz="3600" dirty="0">
                <a:latin typeface="黑体" panose="02010609060101010101" pitchFamily="49" charset="-122"/>
                <a:ea typeface="黑体" panose="02010609060101010101" pitchFamily="49" charset="-122"/>
                <a:sym typeface="+mn-ea"/>
              </a:rPr>
              <a:t>）：</a:t>
            </a:r>
            <a:r>
              <a:rPr lang="en-US" altLang="zh-CN" sz="3600" dirty="0">
                <a:latin typeface="黑体" panose="02010609060101010101" pitchFamily="49" charset="-122"/>
                <a:ea typeface="黑体" panose="02010609060101010101" pitchFamily="49" charset="-122"/>
                <a:sym typeface="+mn-ea"/>
              </a:rPr>
              <a:t>--</a:t>
            </a:r>
            <a:r>
              <a:rPr lang="zh-CN" altLang="en-US" sz="3600" dirty="0">
                <a:latin typeface="黑体" panose="02010609060101010101" pitchFamily="49" charset="-122"/>
                <a:ea typeface="黑体" panose="02010609060101010101" pitchFamily="49" charset="-122"/>
                <a:sym typeface="+mn-ea"/>
              </a:rPr>
              <a:t>，建筑高度（米）：</a:t>
            </a:r>
            <a:r>
              <a:rPr lang="en-US" altLang="zh-CN" sz="3600" dirty="0">
                <a:latin typeface="黑体" panose="02010609060101010101" pitchFamily="49" charset="-122"/>
                <a:ea typeface="黑体" panose="02010609060101010101" pitchFamily="49" charset="-122"/>
                <a:sym typeface="+mn-ea"/>
              </a:rPr>
              <a:t>--</a:t>
            </a:r>
            <a:r>
              <a:rPr lang="zh-CN" altLang="en-US" sz="3600" dirty="0">
                <a:latin typeface="黑体" panose="02010609060101010101" pitchFamily="49" charset="-122"/>
                <a:ea typeface="黑体" panose="02010609060101010101" pitchFamily="49" charset="-122"/>
                <a:sym typeface="+mn-ea"/>
              </a:rPr>
              <a:t>，绿地率（%）：</a:t>
            </a:r>
            <a:r>
              <a:rPr lang="en-US" altLang="zh-CN" sz="3600" dirty="0">
                <a:latin typeface="黑体" panose="02010609060101010101" pitchFamily="49" charset="-122"/>
                <a:ea typeface="黑体" panose="02010609060101010101" pitchFamily="49" charset="-122"/>
                <a:sym typeface="+mn-ea"/>
              </a:rPr>
              <a:t>--</a:t>
            </a:r>
            <a:r>
              <a:rPr lang="zh-CN" altLang="en-US" sz="3600" dirty="0">
                <a:latin typeface="黑体" panose="02010609060101010101" pitchFamily="49" charset="-122"/>
                <a:ea typeface="黑体" panose="02010609060101010101" pitchFamily="49" charset="-122"/>
                <a:sym typeface="+mn-ea"/>
              </a:rPr>
              <a:t>，备注要求：开发控制指标按行业标准执行。</a:t>
            </a:r>
            <a:endParaRPr lang="zh-CN" altLang="en-US" sz="3600" dirty="0">
              <a:solidFill>
                <a:schemeClr val="tx1"/>
              </a:solidFill>
              <a:latin typeface="黑体" panose="02010609060101010101" pitchFamily="49" charset="-122"/>
              <a:ea typeface="黑体" panose="02010609060101010101" pitchFamily="49" charset="-122"/>
              <a:sym typeface="+mn-ea"/>
            </a:endParaRPr>
          </a:p>
        </p:txBody>
      </p:sp>
      <p:grpSp>
        <p:nvGrpSpPr>
          <p:cNvPr id="29" name="组合 28"/>
          <p:cNvGrpSpPr/>
          <p:nvPr/>
        </p:nvGrpSpPr>
        <p:grpSpPr>
          <a:xfrm>
            <a:off x="779145" y="35770820"/>
            <a:ext cx="9357360" cy="3389630"/>
            <a:chOff x="1363" y="53775"/>
            <a:chExt cx="14736" cy="5338"/>
          </a:xfrm>
        </p:grpSpPr>
        <p:pic>
          <p:nvPicPr>
            <p:cNvPr id="30" name="图片 29"/>
            <p:cNvPicPr>
              <a:picLocks noChangeAspect="1"/>
            </p:cNvPicPr>
            <p:nvPr/>
          </p:nvPicPr>
          <p:blipFill>
            <a:blip r:embed="rId5"/>
            <a:srcRect t="27260" b="21484"/>
            <a:stretch>
              <a:fillRect/>
            </a:stretch>
          </p:blipFill>
          <p:spPr>
            <a:xfrm>
              <a:off x="1363" y="55082"/>
              <a:ext cx="14736" cy="4031"/>
            </a:xfrm>
            <a:prstGeom prst="rect">
              <a:avLst/>
            </a:prstGeom>
          </p:spPr>
        </p:pic>
        <p:sp>
          <p:nvSpPr>
            <p:cNvPr id="14" name="TextBox 81"/>
            <p:cNvSpPr txBox="1"/>
            <p:nvPr/>
          </p:nvSpPr>
          <p:spPr>
            <a:xfrm flipH="1">
              <a:off x="1363" y="53775"/>
              <a:ext cx="4890" cy="1307"/>
            </a:xfrm>
            <a:prstGeom prst="rect">
              <a:avLst/>
            </a:prstGeom>
            <a:solidFill>
              <a:schemeClr val="bg1"/>
            </a:solid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图例</a:t>
              </a:r>
              <a:r>
                <a:rPr lang="en-US" altLang="zh-CN" sz="4800" dirty="0">
                  <a:latin typeface="Arial" panose="020B0604020202020204" pitchFamily="34" charset="0"/>
                  <a:ea typeface="黑体" panose="02010609060101010101" pitchFamily="49" charset="-122"/>
                </a:rPr>
                <a:t>:</a:t>
              </a:r>
              <a:endParaRPr lang="en-US" altLang="zh-CN" sz="4800" dirty="0">
                <a:latin typeface="Arial" panose="020B0604020202020204" pitchFamily="34" charset="0"/>
                <a:ea typeface="黑体" panose="02010609060101010101" pitchFamily="49" charset="-122"/>
              </a:endParaRPr>
            </a:p>
          </p:txBody>
        </p:sp>
      </p:grpSp>
      <p:sp>
        <p:nvSpPr>
          <p:cNvPr id="37" name="矩形 36"/>
          <p:cNvSpPr/>
          <p:nvPr/>
        </p:nvSpPr>
        <p:spPr>
          <a:xfrm>
            <a:off x="772160" y="39047420"/>
            <a:ext cx="24029035" cy="502221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aphicFrame>
        <p:nvGraphicFramePr>
          <p:cNvPr id="40" name="表格 39"/>
          <p:cNvGraphicFramePr/>
          <p:nvPr/>
        </p:nvGraphicFramePr>
        <p:xfrm>
          <a:off x="865505" y="39160450"/>
          <a:ext cx="23935690" cy="4909820"/>
        </p:xfrm>
        <a:graphic>
          <a:graphicData uri="http://schemas.openxmlformats.org/drawingml/2006/table">
            <a:tbl>
              <a:tblPr/>
              <a:tblGrid>
                <a:gridCol w="1522730"/>
                <a:gridCol w="1175385"/>
                <a:gridCol w="3260725"/>
                <a:gridCol w="1224915"/>
                <a:gridCol w="1407160"/>
                <a:gridCol w="1241425"/>
                <a:gridCol w="1241425"/>
                <a:gridCol w="1308100"/>
                <a:gridCol w="2946400"/>
                <a:gridCol w="1605280"/>
                <a:gridCol w="1936750"/>
                <a:gridCol w="1969770"/>
                <a:gridCol w="744855"/>
                <a:gridCol w="2350770"/>
              </a:tblGrid>
              <a:tr h="1094105">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地块编号</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用地代码</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用地名称</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用地面积（公顷）</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容积率</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建筑密度（</a:t>
                      </a:r>
                      <a:r>
                        <a:rPr lang="en-US" altLang="zh-CN" sz="2000" b="1" i="0">
                          <a:solidFill>
                            <a:srgbClr val="000000"/>
                          </a:solidFill>
                          <a:latin typeface="黑体" panose="02010609060101010101" pitchFamily="49" charset="-122"/>
                          <a:ea typeface="黑体" panose="02010609060101010101" pitchFamily="49" charset="-122"/>
                        </a:rPr>
                        <a:t>%</a:t>
                      </a:r>
                      <a:r>
                        <a:rPr lang="zh-CN" altLang="en-US" sz="2000" b="1" i="0">
                          <a:solidFill>
                            <a:srgbClr val="000000"/>
                          </a:solidFill>
                          <a:latin typeface="黑体" panose="02010609060101010101" pitchFamily="49" charset="-122"/>
                          <a:ea typeface="黑体" panose="02010609060101010101" pitchFamily="49" charset="-122"/>
                        </a:rPr>
                        <a:t>）</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建筑高度（米）</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绿地率（</a:t>
                      </a:r>
                      <a:r>
                        <a:rPr lang="en-US" altLang="zh-CN" sz="2000" b="1" i="0">
                          <a:solidFill>
                            <a:srgbClr val="000000"/>
                          </a:solidFill>
                          <a:latin typeface="黑体" panose="02010609060101010101" pitchFamily="49" charset="-122"/>
                          <a:ea typeface="黑体" panose="02010609060101010101" pitchFamily="49" charset="-122"/>
                        </a:rPr>
                        <a:t>%</a:t>
                      </a:r>
                      <a:r>
                        <a:rPr lang="zh-CN" altLang="en-US" sz="2000" b="1" i="0">
                          <a:solidFill>
                            <a:srgbClr val="000000"/>
                          </a:solidFill>
                          <a:latin typeface="黑体" panose="02010609060101010101" pitchFamily="49" charset="-122"/>
                          <a:ea typeface="黑体" panose="02010609060101010101" pitchFamily="49" charset="-122"/>
                        </a:rPr>
                        <a:t>）</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设施配套（名称</a:t>
                      </a:r>
                      <a:r>
                        <a:rPr lang="en-US" altLang="zh-CN" sz="2000" b="1" i="0">
                          <a:solidFill>
                            <a:srgbClr val="000000"/>
                          </a:solidFill>
                          <a:latin typeface="黑体" panose="02010609060101010101" pitchFamily="49" charset="-122"/>
                          <a:ea typeface="黑体" panose="02010609060101010101" pitchFamily="49" charset="-122"/>
                        </a:rPr>
                        <a:t>-</a:t>
                      </a:r>
                      <a:r>
                        <a:rPr lang="zh-CN" altLang="en-US" sz="2000" b="1" i="0">
                          <a:solidFill>
                            <a:srgbClr val="000000"/>
                          </a:solidFill>
                          <a:latin typeface="黑体" panose="02010609060101010101" pitchFamily="49" charset="-122"/>
                          <a:ea typeface="黑体" panose="02010609060101010101" pitchFamily="49" charset="-122"/>
                        </a:rPr>
                        <a:t>数量</a:t>
                      </a:r>
                      <a:r>
                        <a:rPr lang="en-US" altLang="zh-CN" sz="2000" b="1" i="0">
                          <a:solidFill>
                            <a:srgbClr val="000000"/>
                          </a:solidFill>
                          <a:latin typeface="黑体" panose="02010609060101010101" pitchFamily="49" charset="-122"/>
                          <a:ea typeface="黑体" panose="02010609060101010101" pitchFamily="49" charset="-122"/>
                        </a:rPr>
                        <a:t>-</a:t>
                      </a:r>
                      <a:r>
                        <a:rPr lang="zh-CN" altLang="en-US" sz="2000" b="1" i="0">
                          <a:solidFill>
                            <a:srgbClr val="000000"/>
                          </a:solidFill>
                          <a:latin typeface="黑体" panose="02010609060101010101" pitchFamily="49" charset="-122"/>
                          <a:ea typeface="黑体" panose="02010609060101010101" pitchFamily="49" charset="-122"/>
                        </a:rPr>
                        <a:t>规模</a:t>
                      </a:r>
                      <a:r>
                        <a:rPr lang="en-US" altLang="zh-CN" sz="2000" b="1" i="0">
                          <a:solidFill>
                            <a:srgbClr val="000000"/>
                          </a:solidFill>
                          <a:latin typeface="黑体" panose="02010609060101010101" pitchFamily="49" charset="-122"/>
                          <a:ea typeface="黑体" panose="02010609060101010101" pitchFamily="49" charset="-122"/>
                        </a:rPr>
                        <a:t>)</a:t>
                      </a:r>
                      <a:endParaRPr lang="en-US" altLang="zh-CN"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用地兼容比例（</a:t>
                      </a:r>
                      <a:r>
                        <a:rPr lang="en-US" altLang="zh-CN" sz="2000" b="1" i="0">
                          <a:solidFill>
                            <a:srgbClr val="000000"/>
                          </a:solidFill>
                          <a:latin typeface="黑体" panose="02010609060101010101" pitchFamily="49" charset="-122"/>
                          <a:ea typeface="黑体" panose="02010609060101010101" pitchFamily="49" charset="-122"/>
                        </a:rPr>
                        <a:t>%/</a:t>
                      </a:r>
                      <a:r>
                        <a:rPr lang="zh-CN" altLang="en-US" sz="2000" b="1" i="0">
                          <a:solidFill>
                            <a:srgbClr val="000000"/>
                          </a:solidFill>
                          <a:latin typeface="黑体" panose="02010609060101010101" pitchFamily="49" charset="-122"/>
                          <a:ea typeface="黑体" panose="02010609060101010101" pitchFamily="49" charset="-122"/>
                        </a:rPr>
                        <a:t>）</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机动车泊位配建要求</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非机动车泊位配建要求</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规划动态</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1" i="0">
                          <a:solidFill>
                            <a:srgbClr val="000000"/>
                          </a:solidFill>
                          <a:latin typeface="黑体" panose="02010609060101010101" pitchFamily="49" charset="-122"/>
                          <a:ea typeface="黑体" panose="02010609060101010101" pitchFamily="49" charset="-122"/>
                        </a:rPr>
                        <a:t>备注</a:t>
                      </a:r>
                      <a:endParaRPr lang="zh-CN" altLang="en-US" sz="2000" b="1"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094105">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JC04-01-02</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1401</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公园绿地</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2.9116</a:t>
                      </a:r>
                      <a:r>
                        <a:rPr lang="en-US" altLang="zh-CN" sz="2000" b="0" i="0">
                          <a:solidFill>
                            <a:srgbClr val="000000"/>
                          </a:solidFill>
                          <a:latin typeface="黑体" panose="02010609060101010101" pitchFamily="49" charset="-122"/>
                          <a:ea typeface="黑体" panose="02010609060101010101" pitchFamily="49" charset="-122"/>
                        </a:rPr>
                        <a:t> </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规划</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开发控制指标按行业标准执行</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627505">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JC04-01-04</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070102/0901</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二类城镇住宅用地</a:t>
                      </a:r>
                      <a:r>
                        <a:rPr lang="en-US" altLang="zh-CN" sz="2000" b="0" i="0">
                          <a:solidFill>
                            <a:srgbClr val="000000"/>
                          </a:solidFill>
                          <a:latin typeface="黑体" panose="02010609060101010101" pitchFamily="49" charset="-122"/>
                          <a:ea typeface="黑体" panose="02010609060101010101" pitchFamily="49" charset="-122"/>
                        </a:rPr>
                        <a:t>/</a:t>
                      </a:r>
                      <a:r>
                        <a:rPr lang="zh-CN" altLang="en-US" sz="2000" b="0" i="0">
                          <a:solidFill>
                            <a:srgbClr val="000000"/>
                          </a:solidFill>
                          <a:latin typeface="黑体" panose="02010609060101010101" pitchFamily="49" charset="-122"/>
                          <a:ea typeface="黑体" panose="02010609060101010101" pitchFamily="49" charset="-122"/>
                        </a:rPr>
                        <a:t>商业用地</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4.6147</a:t>
                      </a:r>
                      <a:r>
                        <a:rPr lang="en-US" altLang="zh-CN" sz="2000" b="0" i="0">
                          <a:solidFill>
                            <a:srgbClr val="000000"/>
                          </a:solidFill>
                          <a:latin typeface="黑体" panose="02010609060101010101" pitchFamily="49" charset="-122"/>
                          <a:ea typeface="黑体" panose="02010609060101010101" pitchFamily="49" charset="-122"/>
                        </a:rPr>
                        <a:t> </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1.0-2.4</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≤25</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≤54</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≥35</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60%≤070102≤80%</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按照</a:t>
                      </a:r>
                      <a:r>
                        <a:rPr lang="en-US" altLang="zh-CN" sz="2000" b="0" i="0">
                          <a:solidFill>
                            <a:srgbClr val="000000"/>
                          </a:solidFill>
                          <a:latin typeface="黑体" panose="02010609060101010101" pitchFamily="49" charset="-122"/>
                          <a:ea typeface="黑体" panose="02010609060101010101" pitchFamily="49" charset="-122"/>
                        </a:rPr>
                        <a:t>《</a:t>
                      </a:r>
                      <a:r>
                        <a:rPr lang="zh-CN" altLang="en-US" sz="2000" b="0" i="0">
                          <a:solidFill>
                            <a:srgbClr val="000000"/>
                          </a:solidFill>
                          <a:latin typeface="黑体" panose="02010609060101010101" pitchFamily="49" charset="-122"/>
                          <a:ea typeface="黑体" panose="02010609060101010101" pitchFamily="49" charset="-122"/>
                        </a:rPr>
                        <a:t>昆明市城乡规划管理技术规定</a:t>
                      </a:r>
                      <a:r>
                        <a:rPr lang="en-US" altLang="zh-CN" sz="2000" b="0" i="0">
                          <a:solidFill>
                            <a:srgbClr val="000000"/>
                          </a:solidFill>
                          <a:latin typeface="黑体" panose="02010609060101010101" pitchFamily="49" charset="-122"/>
                          <a:ea typeface="黑体" panose="02010609060101010101" pitchFamily="49" charset="-122"/>
                        </a:rPr>
                        <a:t>》</a:t>
                      </a:r>
                      <a:r>
                        <a:rPr lang="zh-CN" altLang="en-US" sz="2000" b="0" i="0">
                          <a:solidFill>
                            <a:srgbClr val="000000"/>
                          </a:solidFill>
                          <a:latin typeface="黑体" panose="02010609060101010101" pitchFamily="49" charset="-122"/>
                          <a:ea typeface="黑体" panose="02010609060101010101" pitchFamily="49" charset="-122"/>
                        </a:rPr>
                        <a:t>执行</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按照</a:t>
                      </a:r>
                      <a:r>
                        <a:rPr lang="en-US" altLang="zh-CN" sz="2000" b="0" i="0">
                          <a:solidFill>
                            <a:srgbClr val="000000"/>
                          </a:solidFill>
                          <a:latin typeface="黑体" panose="02010609060101010101" pitchFamily="49" charset="-122"/>
                          <a:ea typeface="黑体" panose="02010609060101010101" pitchFamily="49" charset="-122"/>
                        </a:rPr>
                        <a:t>《</a:t>
                      </a:r>
                      <a:r>
                        <a:rPr lang="zh-CN" altLang="en-US" sz="2000" b="0" i="0">
                          <a:solidFill>
                            <a:srgbClr val="000000"/>
                          </a:solidFill>
                          <a:latin typeface="黑体" panose="02010609060101010101" pitchFamily="49" charset="-122"/>
                          <a:ea typeface="黑体" panose="02010609060101010101" pitchFamily="49" charset="-122"/>
                        </a:rPr>
                        <a:t>昆明市城乡规划管理技术规定</a:t>
                      </a:r>
                      <a:r>
                        <a:rPr lang="en-US" altLang="zh-CN" sz="2000" b="0" i="0">
                          <a:solidFill>
                            <a:srgbClr val="000000"/>
                          </a:solidFill>
                          <a:latin typeface="黑体" panose="02010609060101010101" pitchFamily="49" charset="-122"/>
                          <a:ea typeface="黑体" panose="02010609060101010101" pitchFamily="49" charset="-122"/>
                        </a:rPr>
                        <a:t>》</a:t>
                      </a:r>
                      <a:r>
                        <a:rPr lang="zh-CN" altLang="en-US" sz="2000" b="0" i="0">
                          <a:solidFill>
                            <a:srgbClr val="000000"/>
                          </a:solidFill>
                          <a:latin typeface="黑体" panose="02010609060101010101" pitchFamily="49" charset="-122"/>
                          <a:ea typeface="黑体" panose="02010609060101010101" pitchFamily="49" charset="-122"/>
                        </a:rPr>
                        <a:t>执行</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规划</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094105">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JC04-01-05</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1401</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公园绿地</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0.9054</a:t>
                      </a:r>
                      <a:r>
                        <a:rPr lang="en-US" altLang="zh-CN" sz="2000" b="0" i="0">
                          <a:solidFill>
                            <a:srgbClr val="000000"/>
                          </a:solidFill>
                          <a:latin typeface="黑体" panose="02010609060101010101" pitchFamily="49" charset="-122"/>
                          <a:ea typeface="黑体" panose="02010609060101010101" pitchFamily="49" charset="-122"/>
                        </a:rPr>
                        <a:t> </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2000" b="0" i="0">
                          <a:solidFill>
                            <a:srgbClr val="000000"/>
                          </a:solidFill>
                          <a:latin typeface="黑体" panose="02010609060101010101" pitchFamily="49" charset="-122"/>
                          <a:ea typeface="黑体" panose="02010609060101010101" pitchFamily="49" charset="-122"/>
                        </a:rPr>
                        <a:t>——</a:t>
                      </a:r>
                      <a:endParaRPr lang="en-US" altLang="zh-CN"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规划</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2000" b="0" i="0">
                          <a:solidFill>
                            <a:srgbClr val="000000"/>
                          </a:solidFill>
                          <a:latin typeface="黑体" panose="02010609060101010101" pitchFamily="49" charset="-122"/>
                          <a:ea typeface="黑体" panose="02010609060101010101" pitchFamily="49" charset="-122"/>
                        </a:rPr>
                        <a:t>开发控制指标按行业标准执行</a:t>
                      </a:r>
                      <a:endParaRPr lang="zh-CN" altLang="en-US" sz="2000" b="0" i="0">
                        <a:solidFill>
                          <a:srgbClr val="000000"/>
                        </a:solidFill>
                        <a:latin typeface="黑体" panose="02010609060101010101" pitchFamily="49" charset="-122"/>
                        <a:ea typeface="黑体" panose="02010609060101010101" pitchFamily="49"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ustDataLst>
      <p:tags r:id="rId6"/>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7.xml><?xml version="1.0" encoding="utf-8"?>
<p:tagLst xmlns:p="http://schemas.openxmlformats.org/presentationml/2006/main">
  <p:tag name="KSO_WM_UNIT_TABLE_BEAUTIFY" val="smartTable{2889362a-0e52-41f5-b7b5-c42647bf1a88}"/>
  <p:tag name="TABLE_ENDDRAG_ORIGIN_RECT" val="1898*492"/>
  <p:tag name="TABLE_ENDDRAG_RECT" val="40*462*1898*492"/>
</p:tagLst>
</file>

<file path=ppt/tags/tag8.xml><?xml version="1.0" encoding="utf-8"?>
<p:tagLst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9.xml><?xml version="1.0" encoding="utf-8"?>
<p:tagLst xmlns:p="http://schemas.openxmlformats.org/presentationml/2006/main">
  <p:tag name="KSO_WPP_MARK_KEY" val="a2193394-ca63-4fb6-ad53-7c58014acc83"/>
  <p:tag name="COMMONDATA" val="eyJoZGlkIjoiOWUzYWEwZjAzZTYzZmY5OTFiMTMyNjUwNjlmYTJjZGQifQ=="/>
  <p:tag name="commondata" val="eyJoZGlkIjoiMWE1OGFjZDAyYjk1ZDBhM2Q0MTgyZTk5MDAxYTU3Y2QifQ=="/>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1408</Words>
  <Application>WPS 演示</Application>
  <PresentationFormat>自定义</PresentationFormat>
  <Paragraphs>148</Paragraphs>
  <Slides>1</Slides>
  <Notes>3</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Arial</vt:lpstr>
      <vt:lpstr>宋体</vt:lpstr>
      <vt:lpstr>Wingdings</vt:lpstr>
      <vt:lpstr>微软雅黑</vt:lpstr>
      <vt:lpstr>黑体</vt:lpstr>
      <vt:lpstr>Times New Roman</vt:lpstr>
      <vt:lpstr>Arial Unicode MS</vt:lpstr>
      <vt:lpstr>1_Office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昆明市西山区自然资源局</dc:title>
  <dc:creator>Administrator</dc:creator>
  <cp:lastModifiedBy>Tu</cp:lastModifiedBy>
  <cp:revision>428</cp:revision>
  <dcterms:created xsi:type="dcterms:W3CDTF">2019-06-19T02:08:00Z</dcterms:created>
  <dcterms:modified xsi:type="dcterms:W3CDTF">2026-08-14T07:23:49Z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8A33553CC3FA491784271C601B0AE1EF_13</vt:lpwstr>
  </property>
</Properties>
</file>